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22" r:id="rId3"/>
    <p:sldId id="323" r:id="rId4"/>
    <p:sldId id="261" r:id="rId5"/>
    <p:sldId id="262" r:id="rId6"/>
    <p:sldId id="263" r:id="rId7"/>
    <p:sldId id="258" r:id="rId8"/>
    <p:sldId id="259" r:id="rId9"/>
    <p:sldId id="257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90" r:id="rId33"/>
    <p:sldId id="291" r:id="rId34"/>
    <p:sldId id="292" r:id="rId35"/>
    <p:sldId id="293" r:id="rId36"/>
    <p:sldId id="286" r:id="rId37"/>
    <p:sldId id="287" r:id="rId38"/>
    <p:sldId id="288" r:id="rId39"/>
    <p:sldId id="294" r:id="rId40"/>
    <p:sldId id="289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10" autoAdjust="0"/>
    <p:restoredTop sz="91402" autoAdjust="0"/>
  </p:normalViewPr>
  <p:slideViewPr>
    <p:cSldViewPr snapToGrid="0" snapToObjects="1">
      <p:cViewPr>
        <p:scale>
          <a:sx n="178" d="100"/>
          <a:sy n="178" d="100"/>
        </p:scale>
        <p:origin x="-80" y="2240"/>
      </p:cViewPr>
      <p:guideLst>
        <p:guide orient="horz" pos="4214"/>
        <p:guide pos="4385"/>
      </p:guideLst>
    </p:cSldViewPr>
  </p:slideViewPr>
  <p:outlineViewPr>
    <p:cViewPr>
      <p:scale>
        <a:sx n="33" d="100"/>
        <a:sy n="33" d="100"/>
      </p:scale>
      <p:origin x="0" y="7288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printerSettings" Target="printerSettings/printerSettings1.bin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presProps" Target="presProps.xml"/><Relationship Id="rId71" Type="http://schemas.openxmlformats.org/officeDocument/2006/relationships/viewProps" Target="viewProps.xml"/><Relationship Id="rId72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55.png>
</file>

<file path=ppt/media/image156.png>
</file>

<file path=ppt/media/image157.png>
</file>

<file path=ppt/media/image38.png>
</file>

<file path=ppt/media/image66.png>
</file>

<file path=ppt/media/image94.png>
</file>

<file path=ppt/media/image9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519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149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770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568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1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6/4/19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080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6/4/19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03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6/4/19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89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6/4/19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202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6/4/19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530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6/4/19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935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DE86F5-D0C9-5448-802F-684C9422712B}" type="datetimeFigureOut">
              <a:rPr lang="en-US" smtClean="0"/>
              <a:t>6/4/19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015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46.emf"/><Relationship Id="rId7" Type="http://schemas.openxmlformats.org/officeDocument/2006/relationships/image" Target="../media/image47.emf"/><Relationship Id="rId8" Type="http://schemas.openxmlformats.org/officeDocument/2006/relationships/image" Target="../media/image4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4" Type="http://schemas.openxmlformats.org/officeDocument/2006/relationships/image" Target="../media/image51.emf"/><Relationship Id="rId5" Type="http://schemas.openxmlformats.org/officeDocument/2006/relationships/image" Target="../media/image5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4" Type="http://schemas.openxmlformats.org/officeDocument/2006/relationships/image" Target="../media/image55.emf"/><Relationship Id="rId5" Type="http://schemas.openxmlformats.org/officeDocument/2006/relationships/image" Target="../media/image56.emf"/><Relationship Id="rId6" Type="http://schemas.openxmlformats.org/officeDocument/2006/relationships/image" Target="../media/image57.emf"/><Relationship Id="rId7" Type="http://schemas.openxmlformats.org/officeDocument/2006/relationships/image" Target="../media/image58.emf"/><Relationship Id="rId8" Type="http://schemas.openxmlformats.org/officeDocument/2006/relationships/image" Target="../media/image5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3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emf"/><Relationship Id="rId3" Type="http://schemas.openxmlformats.org/officeDocument/2006/relationships/image" Target="../media/image5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4" Type="http://schemas.openxmlformats.org/officeDocument/2006/relationships/image" Target="../media/image62.emf"/><Relationship Id="rId5" Type="http://schemas.openxmlformats.org/officeDocument/2006/relationships/image" Target="../media/image63.emf"/><Relationship Id="rId6" Type="http://schemas.openxmlformats.org/officeDocument/2006/relationships/image" Target="../media/image64.emf"/><Relationship Id="rId7" Type="http://schemas.openxmlformats.org/officeDocument/2006/relationships/image" Target="../media/image6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4" Type="http://schemas.openxmlformats.org/officeDocument/2006/relationships/image" Target="../media/image68.emf"/><Relationship Id="rId5" Type="http://schemas.openxmlformats.org/officeDocument/2006/relationships/image" Target="../media/image69.emf"/><Relationship Id="rId6" Type="http://schemas.openxmlformats.org/officeDocument/2006/relationships/image" Target="../media/image7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4" Type="http://schemas.openxmlformats.org/officeDocument/2006/relationships/image" Target="../media/image73.emf"/><Relationship Id="rId5" Type="http://schemas.openxmlformats.org/officeDocument/2006/relationships/image" Target="../media/image7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4" Type="http://schemas.openxmlformats.org/officeDocument/2006/relationships/image" Target="../media/image75.emf"/><Relationship Id="rId5" Type="http://schemas.openxmlformats.org/officeDocument/2006/relationships/image" Target="../media/image76.emf"/><Relationship Id="rId6" Type="http://schemas.openxmlformats.org/officeDocument/2006/relationships/image" Target="../media/image77.emf"/><Relationship Id="rId7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9.emf"/><Relationship Id="rId3" Type="http://schemas.openxmlformats.org/officeDocument/2006/relationships/image" Target="../media/image8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7" Type="http://schemas.openxmlformats.org/officeDocument/2006/relationships/image" Target="../media/image11.emf"/><Relationship Id="rId8" Type="http://schemas.openxmlformats.org/officeDocument/2006/relationships/image" Target="../media/image12.emf"/><Relationship Id="rId9" Type="http://schemas.openxmlformats.org/officeDocument/2006/relationships/image" Target="../media/image13.emf"/><Relationship Id="rId10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4" Type="http://schemas.openxmlformats.org/officeDocument/2006/relationships/image" Target="../media/image83.emf"/><Relationship Id="rId5" Type="http://schemas.openxmlformats.org/officeDocument/2006/relationships/image" Target="../media/image8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1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4" Type="http://schemas.openxmlformats.org/officeDocument/2006/relationships/image" Target="../media/image87.emf"/><Relationship Id="rId5" Type="http://schemas.openxmlformats.org/officeDocument/2006/relationships/image" Target="../media/image88.emf"/><Relationship Id="rId6" Type="http://schemas.openxmlformats.org/officeDocument/2006/relationships/image" Target="../media/image89.emf"/><Relationship Id="rId7" Type="http://schemas.openxmlformats.org/officeDocument/2006/relationships/image" Target="../media/image90.emf"/><Relationship Id="rId8" Type="http://schemas.openxmlformats.org/officeDocument/2006/relationships/image" Target="../media/image9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4" Type="http://schemas.openxmlformats.org/officeDocument/2006/relationships/image" Target="../media/image87.emf"/><Relationship Id="rId5" Type="http://schemas.openxmlformats.org/officeDocument/2006/relationships/image" Target="../media/image88.emf"/><Relationship Id="rId6" Type="http://schemas.openxmlformats.org/officeDocument/2006/relationships/image" Target="../media/image92.emf"/><Relationship Id="rId7" Type="http://schemas.openxmlformats.org/officeDocument/2006/relationships/image" Target="../media/image9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5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4" Type="http://schemas.openxmlformats.org/officeDocument/2006/relationships/image" Target="../media/image98.emf"/><Relationship Id="rId5" Type="http://schemas.openxmlformats.org/officeDocument/2006/relationships/image" Target="../media/image99.emf"/><Relationship Id="rId6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6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1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emf"/><Relationship Id="rId4" Type="http://schemas.openxmlformats.org/officeDocument/2006/relationships/image" Target="../media/image104.emf"/><Relationship Id="rId5" Type="http://schemas.openxmlformats.org/officeDocument/2006/relationships/image" Target="../media/image105.emf"/><Relationship Id="rId6" Type="http://schemas.openxmlformats.org/officeDocument/2006/relationships/image" Target="../media/image106.emf"/><Relationship Id="rId7" Type="http://schemas.openxmlformats.org/officeDocument/2006/relationships/image" Target="../media/image107.emf"/><Relationship Id="rId8" Type="http://schemas.openxmlformats.org/officeDocument/2006/relationships/image" Target="../media/image10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2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4" Type="http://schemas.openxmlformats.org/officeDocument/2006/relationships/image" Target="../media/image111.emf"/><Relationship Id="rId5" Type="http://schemas.openxmlformats.org/officeDocument/2006/relationships/image" Target="../media/image1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6" Type="http://schemas.openxmlformats.org/officeDocument/2006/relationships/image" Target="../media/image19.emf"/><Relationship Id="rId7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emf"/><Relationship Id="rId4" Type="http://schemas.openxmlformats.org/officeDocument/2006/relationships/image" Target="../media/image115.emf"/><Relationship Id="rId5" Type="http://schemas.openxmlformats.org/officeDocument/2006/relationships/image" Target="../media/image1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3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4" Type="http://schemas.openxmlformats.org/officeDocument/2006/relationships/image" Target="../media/image1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7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emf"/><Relationship Id="rId4" Type="http://schemas.openxmlformats.org/officeDocument/2006/relationships/image" Target="../media/image12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0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4" Type="http://schemas.openxmlformats.org/officeDocument/2006/relationships/image" Target="../media/image123.emf"/><Relationship Id="rId5" Type="http://schemas.openxmlformats.org/officeDocument/2006/relationships/image" Target="../media/image1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1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emf"/><Relationship Id="rId4" Type="http://schemas.openxmlformats.org/officeDocument/2006/relationships/image" Target="../media/image125.emf"/><Relationship Id="rId5" Type="http://schemas.openxmlformats.org/officeDocument/2006/relationships/image" Target="../media/image126.emf"/><Relationship Id="rId6" Type="http://schemas.openxmlformats.org/officeDocument/2006/relationships/image" Target="../media/image127.emf"/><Relationship Id="rId7" Type="http://schemas.openxmlformats.org/officeDocument/2006/relationships/image" Target="../media/image1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2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emf"/><Relationship Id="rId4" Type="http://schemas.openxmlformats.org/officeDocument/2006/relationships/image" Target="../media/image126.emf"/><Relationship Id="rId5" Type="http://schemas.openxmlformats.org/officeDocument/2006/relationships/image" Target="../media/image117.emf"/><Relationship Id="rId6" Type="http://schemas.openxmlformats.org/officeDocument/2006/relationships/image" Target="../media/image129.emf"/><Relationship Id="rId7" Type="http://schemas.openxmlformats.org/officeDocument/2006/relationships/image" Target="../media/image13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2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emf"/><Relationship Id="rId4" Type="http://schemas.openxmlformats.org/officeDocument/2006/relationships/image" Target="../media/image13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7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4" Type="http://schemas.openxmlformats.org/officeDocument/2006/relationships/image" Target="../media/image135.emf"/><Relationship Id="rId5" Type="http://schemas.openxmlformats.org/officeDocument/2006/relationships/image" Target="../media/image136.emf"/><Relationship Id="rId6" Type="http://schemas.openxmlformats.org/officeDocument/2006/relationships/image" Target="../media/image137.emf"/><Relationship Id="rId7" Type="http://schemas.openxmlformats.org/officeDocument/2006/relationships/image" Target="../media/image13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3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emf"/><Relationship Id="rId4" Type="http://schemas.openxmlformats.org/officeDocument/2006/relationships/image" Target="../media/image141.emf"/><Relationship Id="rId5" Type="http://schemas.openxmlformats.org/officeDocument/2006/relationships/image" Target="../media/image142.emf"/><Relationship Id="rId6" Type="http://schemas.openxmlformats.org/officeDocument/2006/relationships/image" Target="../media/image143.emf"/><Relationship Id="rId7" Type="http://schemas.openxmlformats.org/officeDocument/2006/relationships/image" Target="../media/image14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9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emf"/><Relationship Id="rId4" Type="http://schemas.openxmlformats.org/officeDocument/2006/relationships/image" Target="../media/image139.emf"/><Relationship Id="rId5" Type="http://schemas.openxmlformats.org/officeDocument/2006/relationships/image" Target="../media/image147.emf"/><Relationship Id="rId6" Type="http://schemas.openxmlformats.org/officeDocument/2006/relationships/image" Target="../media/image148.emf"/><Relationship Id="rId7" Type="http://schemas.openxmlformats.org/officeDocument/2006/relationships/image" Target="../media/image14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21.emf"/><Relationship Id="rId6" Type="http://schemas.openxmlformats.org/officeDocument/2006/relationships/image" Target="../media/image22.emf"/><Relationship Id="rId7" Type="http://schemas.openxmlformats.org/officeDocument/2006/relationships/image" Target="../media/image23.emf"/><Relationship Id="rId8" Type="http://schemas.openxmlformats.org/officeDocument/2006/relationships/image" Target="../media/image2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emf"/><Relationship Id="rId4" Type="http://schemas.openxmlformats.org/officeDocument/2006/relationships/image" Target="../media/image150.emf"/><Relationship Id="rId5" Type="http://schemas.openxmlformats.org/officeDocument/2006/relationships/image" Target="../media/image151.emf"/><Relationship Id="rId6" Type="http://schemas.openxmlformats.org/officeDocument/2006/relationships/image" Target="../media/image152.emf"/><Relationship Id="rId7" Type="http://schemas.openxmlformats.org/officeDocument/2006/relationships/image" Target="../media/image153.emf"/><Relationship Id="rId8" Type="http://schemas.openxmlformats.org/officeDocument/2006/relationships/image" Target="../media/image15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9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5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6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7.png"/><Relationship Id="rId4" Type="http://schemas.openxmlformats.org/officeDocument/2006/relationships/image" Target="../media/image158.emf"/><Relationship Id="rId5" Type="http://schemas.openxmlformats.org/officeDocument/2006/relationships/image" Target="../media/image159.emf"/><Relationship Id="rId6" Type="http://schemas.openxmlformats.org/officeDocument/2006/relationships/image" Target="../media/image160.emf"/><Relationship Id="rId7" Type="http://schemas.openxmlformats.org/officeDocument/2006/relationships/image" Target="../media/image161.emf"/><Relationship Id="rId8" Type="http://schemas.openxmlformats.org/officeDocument/2006/relationships/image" Target="../media/image16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9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7.png"/><Relationship Id="rId4" Type="http://schemas.openxmlformats.org/officeDocument/2006/relationships/image" Target="../media/image158.emf"/><Relationship Id="rId5" Type="http://schemas.openxmlformats.org/officeDocument/2006/relationships/image" Target="../media/image161.emf"/><Relationship Id="rId6" Type="http://schemas.openxmlformats.org/officeDocument/2006/relationships/image" Target="../media/image16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9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5.emf"/><Relationship Id="rId4" Type="http://schemas.openxmlformats.org/officeDocument/2006/relationships/image" Target="../media/image166.emf"/><Relationship Id="rId5" Type="http://schemas.openxmlformats.org/officeDocument/2006/relationships/image" Target="../media/image167.emf"/><Relationship Id="rId6" Type="http://schemas.openxmlformats.org/officeDocument/2006/relationships/image" Target="../media/image16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4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emf"/><Relationship Id="rId4" Type="http://schemas.openxmlformats.org/officeDocument/2006/relationships/image" Target="../media/image171.emf"/><Relationship Id="rId5" Type="http://schemas.openxmlformats.org/officeDocument/2006/relationships/image" Target="../media/image172.emf"/><Relationship Id="rId6" Type="http://schemas.openxmlformats.org/officeDocument/2006/relationships/image" Target="../media/image173.emf"/><Relationship Id="rId7" Type="http://schemas.openxmlformats.org/officeDocument/2006/relationships/image" Target="../media/image17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9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6.emf"/><Relationship Id="rId4" Type="http://schemas.openxmlformats.org/officeDocument/2006/relationships/image" Target="../media/image17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5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7.png"/><Relationship Id="rId4" Type="http://schemas.openxmlformats.org/officeDocument/2006/relationships/image" Target="../media/image158.emf"/><Relationship Id="rId5" Type="http://schemas.openxmlformats.org/officeDocument/2006/relationships/image" Target="../media/image161.emf"/><Relationship Id="rId6" Type="http://schemas.openxmlformats.org/officeDocument/2006/relationships/image" Target="../media/image163.emf"/><Relationship Id="rId7" Type="http://schemas.openxmlformats.org/officeDocument/2006/relationships/image" Target="../media/image17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9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emf"/><Relationship Id="rId4" Type="http://schemas.openxmlformats.org/officeDocument/2006/relationships/image" Target="../media/image174.emf"/><Relationship Id="rId5" Type="http://schemas.openxmlformats.org/officeDocument/2006/relationships/image" Target="../media/image180.emf"/><Relationship Id="rId6" Type="http://schemas.openxmlformats.org/officeDocument/2006/relationships/image" Target="../media/image181.emf"/><Relationship Id="rId7" Type="http://schemas.openxmlformats.org/officeDocument/2006/relationships/image" Target="../media/image18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4.emf"/><Relationship Id="rId4" Type="http://schemas.openxmlformats.org/officeDocument/2006/relationships/image" Target="../media/image185.emf"/><Relationship Id="rId5" Type="http://schemas.openxmlformats.org/officeDocument/2006/relationships/image" Target="../media/image186.emf"/><Relationship Id="rId6" Type="http://schemas.openxmlformats.org/officeDocument/2006/relationships/image" Target="../media/image187.emf"/><Relationship Id="rId7" Type="http://schemas.openxmlformats.org/officeDocument/2006/relationships/image" Target="../media/image188.emf"/><Relationship Id="rId8" Type="http://schemas.openxmlformats.org/officeDocument/2006/relationships/image" Target="../media/image18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3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1.emf"/><Relationship Id="rId4" Type="http://schemas.openxmlformats.org/officeDocument/2006/relationships/image" Target="../media/image19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0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192.emf"/><Relationship Id="rId6" Type="http://schemas.openxmlformats.org/officeDocument/2006/relationships/image" Target="../media/image193.emf"/><Relationship Id="rId7" Type="http://schemas.openxmlformats.org/officeDocument/2006/relationships/image" Target="../media/image194.emf"/><Relationship Id="rId8" Type="http://schemas.openxmlformats.org/officeDocument/2006/relationships/image" Target="../media/image195.emf"/><Relationship Id="rId9" Type="http://schemas.openxmlformats.org/officeDocument/2006/relationships/image" Target="../media/image19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197.emf"/><Relationship Id="rId5" Type="http://schemas.openxmlformats.org/officeDocument/2006/relationships/image" Target="../media/image198.emf"/><Relationship Id="rId6" Type="http://schemas.openxmlformats.org/officeDocument/2006/relationships/image" Target="../media/image199.emf"/><Relationship Id="rId7" Type="http://schemas.openxmlformats.org/officeDocument/2006/relationships/image" Target="../media/image200.emf"/><Relationship Id="rId8" Type="http://schemas.openxmlformats.org/officeDocument/2006/relationships/image" Target="../media/image201.emf"/><Relationship Id="rId9" Type="http://schemas.openxmlformats.org/officeDocument/2006/relationships/image" Target="../media/image202.emf"/><Relationship Id="rId10" Type="http://schemas.openxmlformats.org/officeDocument/2006/relationships/image" Target="../media/image203.emf"/><Relationship Id="rId11" Type="http://schemas.openxmlformats.org/officeDocument/2006/relationships/image" Target="../media/image20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6.emf"/><Relationship Id="rId4" Type="http://schemas.openxmlformats.org/officeDocument/2006/relationships/image" Target="../media/image207.emf"/><Relationship Id="rId5" Type="http://schemas.openxmlformats.org/officeDocument/2006/relationships/image" Target="../media/image208.emf"/><Relationship Id="rId6" Type="http://schemas.openxmlformats.org/officeDocument/2006/relationships/image" Target="../media/image20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5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1.emf"/><Relationship Id="rId4" Type="http://schemas.openxmlformats.org/officeDocument/2006/relationships/image" Target="../media/image212.emf"/><Relationship Id="rId5" Type="http://schemas.openxmlformats.org/officeDocument/2006/relationships/image" Target="../media/image213.emf"/><Relationship Id="rId6" Type="http://schemas.openxmlformats.org/officeDocument/2006/relationships/image" Target="../media/image214.emf"/><Relationship Id="rId7" Type="http://schemas.openxmlformats.org/officeDocument/2006/relationships/image" Target="../media/image21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0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7.emf"/><Relationship Id="rId4" Type="http://schemas.openxmlformats.org/officeDocument/2006/relationships/image" Target="../media/image218.emf"/><Relationship Id="rId5" Type="http://schemas.openxmlformats.org/officeDocument/2006/relationships/image" Target="../media/image219.emf"/><Relationship Id="rId6" Type="http://schemas.openxmlformats.org/officeDocument/2006/relationships/image" Target="../media/image220.emf"/><Relationship Id="rId7" Type="http://schemas.openxmlformats.org/officeDocument/2006/relationships/image" Target="../media/image221.emf"/><Relationship Id="rId8" Type="http://schemas.openxmlformats.org/officeDocument/2006/relationships/image" Target="../media/image222.emf"/><Relationship Id="rId9" Type="http://schemas.openxmlformats.org/officeDocument/2006/relationships/image" Target="../media/image223.emf"/><Relationship Id="rId10" Type="http://schemas.openxmlformats.org/officeDocument/2006/relationships/image" Target="../media/image224.emf"/><Relationship Id="rId11" Type="http://schemas.openxmlformats.org/officeDocument/2006/relationships/image" Target="../media/image2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6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7.emf"/><Relationship Id="rId4" Type="http://schemas.openxmlformats.org/officeDocument/2006/relationships/image" Target="../media/image219.emf"/><Relationship Id="rId5" Type="http://schemas.openxmlformats.org/officeDocument/2006/relationships/image" Target="../media/image220.emf"/><Relationship Id="rId6" Type="http://schemas.openxmlformats.org/officeDocument/2006/relationships/image" Target="../media/image221.emf"/><Relationship Id="rId7" Type="http://schemas.openxmlformats.org/officeDocument/2006/relationships/image" Target="../media/image222.emf"/><Relationship Id="rId8" Type="http://schemas.openxmlformats.org/officeDocument/2006/relationships/image" Target="../media/image223.emf"/><Relationship Id="rId9" Type="http://schemas.openxmlformats.org/officeDocument/2006/relationships/image" Target="../media/image224.emf"/><Relationship Id="rId10" Type="http://schemas.openxmlformats.org/officeDocument/2006/relationships/image" Target="../media/image225.emf"/><Relationship Id="rId11" Type="http://schemas.openxmlformats.org/officeDocument/2006/relationships/image" Target="../media/image2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6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4.emf"/><Relationship Id="rId4" Type="http://schemas.openxmlformats.org/officeDocument/2006/relationships/image" Target="../media/image225.emf"/><Relationship Id="rId5" Type="http://schemas.openxmlformats.org/officeDocument/2006/relationships/image" Target="../media/image226.emf"/><Relationship Id="rId6" Type="http://schemas.openxmlformats.org/officeDocument/2006/relationships/image" Target="../media/image22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9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9.emf"/><Relationship Id="rId4" Type="http://schemas.openxmlformats.org/officeDocument/2006/relationships/image" Target="../media/image230.emf"/><Relationship Id="rId5" Type="http://schemas.openxmlformats.org/officeDocument/2006/relationships/image" Target="../media/image231.emf"/><Relationship Id="rId6" Type="http://schemas.openxmlformats.org/officeDocument/2006/relationships/image" Target="../media/image23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5" Type="http://schemas.openxmlformats.org/officeDocument/2006/relationships/image" Target="../media/image27.emf"/><Relationship Id="rId6" Type="http://schemas.openxmlformats.org/officeDocument/2006/relationships/image" Target="../media/image28.emf"/><Relationship Id="rId7" Type="http://schemas.openxmlformats.org/officeDocument/2006/relationships/image" Target="../media/image29.emf"/><Relationship Id="rId8" Type="http://schemas.openxmlformats.org/officeDocument/2006/relationships/image" Target="../media/image30.emf"/><Relationship Id="rId9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4.emf"/><Relationship Id="rId4" Type="http://schemas.openxmlformats.org/officeDocument/2006/relationships/image" Target="../media/image235.emf"/><Relationship Id="rId5" Type="http://schemas.openxmlformats.org/officeDocument/2006/relationships/image" Target="../media/image236.emf"/><Relationship Id="rId6" Type="http://schemas.openxmlformats.org/officeDocument/2006/relationships/image" Target="../media/image23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3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4.emf"/><Relationship Id="rId4" Type="http://schemas.openxmlformats.org/officeDocument/2006/relationships/image" Target="../media/image238.emf"/><Relationship Id="rId5" Type="http://schemas.openxmlformats.org/officeDocument/2006/relationships/image" Target="../media/image23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3.emf"/></Relationships>
</file>

<file path=ppt/slides/_rels/slide6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46.emf"/><Relationship Id="rId12" Type="http://schemas.openxmlformats.org/officeDocument/2006/relationships/image" Target="../media/image2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9.emf"/><Relationship Id="rId3" Type="http://schemas.openxmlformats.org/officeDocument/2006/relationships/image" Target="../media/image226.emf"/><Relationship Id="rId4" Type="http://schemas.openxmlformats.org/officeDocument/2006/relationships/image" Target="../media/image240.emf"/><Relationship Id="rId5" Type="http://schemas.openxmlformats.org/officeDocument/2006/relationships/image" Target="../media/image241.emf"/><Relationship Id="rId6" Type="http://schemas.openxmlformats.org/officeDocument/2006/relationships/image" Target="../media/image220.emf"/><Relationship Id="rId7" Type="http://schemas.openxmlformats.org/officeDocument/2006/relationships/image" Target="../media/image242.emf"/><Relationship Id="rId8" Type="http://schemas.openxmlformats.org/officeDocument/2006/relationships/image" Target="../media/image243.emf"/><Relationship Id="rId9" Type="http://schemas.openxmlformats.org/officeDocument/2006/relationships/image" Target="../media/image244.emf"/><Relationship Id="rId10" Type="http://schemas.openxmlformats.org/officeDocument/2006/relationships/image" Target="../media/image245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8.emf"/><Relationship Id="rId4" Type="http://schemas.openxmlformats.org/officeDocument/2006/relationships/image" Target="../media/image249.emf"/><Relationship Id="rId5" Type="http://schemas.openxmlformats.org/officeDocument/2006/relationships/image" Target="../media/image25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9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9.emf"/><Relationship Id="rId4" Type="http://schemas.openxmlformats.org/officeDocument/2006/relationships/image" Target="../media/image219.emf"/><Relationship Id="rId5" Type="http://schemas.openxmlformats.org/officeDocument/2006/relationships/image" Target="../media/image25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8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9.emf"/><Relationship Id="rId4" Type="http://schemas.openxmlformats.org/officeDocument/2006/relationships/image" Target="../media/image251.emf"/><Relationship Id="rId5" Type="http://schemas.openxmlformats.org/officeDocument/2006/relationships/image" Target="../media/image24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8.em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32.emf"/><Relationship Id="rId6" Type="http://schemas.openxmlformats.org/officeDocument/2006/relationships/image" Target="../media/image33.emf"/><Relationship Id="rId7" Type="http://schemas.openxmlformats.org/officeDocument/2006/relationships/image" Target="../media/image34.emf"/><Relationship Id="rId8" Type="http://schemas.openxmlformats.org/officeDocument/2006/relationships/image" Target="../media/image35.emf"/><Relationship Id="rId9" Type="http://schemas.openxmlformats.org/officeDocument/2006/relationships/image" Target="../media/image36.emf"/><Relationship Id="rId10" Type="http://schemas.openxmlformats.org/officeDocument/2006/relationships/image" Target="../media/image37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5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42.emf"/><Relationship Id="rId6" Type="http://schemas.openxmlformats.org/officeDocument/2006/relationships/image" Target="../media/image43.emf"/><Relationship Id="rId7" Type="http://schemas.openxmlformats.org/officeDocument/2006/relationships/image" Target="../media/image44.emf"/><Relationship Id="rId8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 rot="20431781">
            <a:off x="3667261" y="3005260"/>
            <a:ext cx="2189150" cy="2279155"/>
            <a:chOff x="3649067" y="3077465"/>
            <a:chExt cx="2189150" cy="2279155"/>
          </a:xfrm>
        </p:grpSpPr>
        <p:cxnSp>
          <p:nvCxnSpPr>
            <p:cNvPr id="7" name="Straight Arrow Connector 6"/>
            <p:cNvCxnSpPr/>
            <p:nvPr/>
          </p:nvCxnSpPr>
          <p:spPr>
            <a:xfrm rot="1168219" flipV="1">
              <a:off x="4714862" y="3206489"/>
              <a:ext cx="1123355" cy="1140993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rot="1168219">
              <a:off x="4348722" y="4135711"/>
              <a:ext cx="366641" cy="12209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rot="1168219" flipH="1" flipV="1">
              <a:off x="3649067" y="3077465"/>
              <a:ext cx="1096993" cy="9121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Oval 3"/>
          <p:cNvSpPr/>
          <p:nvPr/>
        </p:nvSpPr>
        <p:spPr>
          <a:xfrm>
            <a:off x="4461224" y="4056450"/>
            <a:ext cx="215287" cy="21528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098415" y="1246712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8383" y="4162140"/>
            <a:ext cx="462331" cy="41314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7688" y="3106625"/>
            <a:ext cx="342900" cy="457200"/>
          </a:xfrm>
          <a:prstGeom prst="rect">
            <a:avLst/>
          </a:prstGeom>
        </p:spPr>
      </p:pic>
      <p:cxnSp>
        <p:nvCxnSpPr>
          <p:cNvPr id="22" name="Straight Arrow Connector 21"/>
          <p:cNvCxnSpPr/>
          <p:nvPr/>
        </p:nvCxnSpPr>
        <p:spPr>
          <a:xfrm flipV="1">
            <a:off x="4559763" y="2862584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4559763" y="4162139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3818018" y="4162140"/>
            <a:ext cx="741746" cy="8184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81983" y="4300235"/>
            <a:ext cx="241300" cy="2159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5212" y="4872615"/>
            <a:ext cx="215900" cy="2159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33912" y="2862584"/>
            <a:ext cx="215900" cy="304800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3861688" y="3392023"/>
            <a:ext cx="1411926" cy="1411926"/>
          </a:xfrm>
          <a:prstGeom prst="ellipse">
            <a:avLst/>
          </a:prstGeom>
          <a:solidFill>
            <a:schemeClr val="accent1">
              <a:lumMod val="60000"/>
              <a:lumOff val="40000"/>
              <a:alpha val="27000"/>
            </a:schemeClr>
          </a:solidFill>
          <a:ln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4922024" y="2390193"/>
            <a:ext cx="185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Äquipotentiallinie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15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rot="20431781">
            <a:off x="3667261" y="3005260"/>
            <a:ext cx="2189150" cy="2279155"/>
            <a:chOff x="3649067" y="3077465"/>
            <a:chExt cx="2189150" cy="2279155"/>
          </a:xfrm>
        </p:grpSpPr>
        <p:cxnSp>
          <p:nvCxnSpPr>
            <p:cNvPr id="5" name="Straight Arrow Connector 4"/>
            <p:cNvCxnSpPr/>
            <p:nvPr/>
          </p:nvCxnSpPr>
          <p:spPr>
            <a:xfrm rot="1168219" flipV="1">
              <a:off x="4714862" y="3206489"/>
              <a:ext cx="1123355" cy="1140993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rot="1168219">
              <a:off x="4348722" y="4135711"/>
              <a:ext cx="366641" cy="12209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rot="1168219" flipH="1" flipV="1">
              <a:off x="3649067" y="3077465"/>
              <a:ext cx="1096993" cy="9121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Oval 7"/>
          <p:cNvSpPr/>
          <p:nvPr/>
        </p:nvSpPr>
        <p:spPr>
          <a:xfrm>
            <a:off x="4461224" y="4056450"/>
            <a:ext cx="215287" cy="21528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170" y="3318384"/>
            <a:ext cx="254295" cy="33906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4559763" y="2862584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559763" y="4162139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3818018" y="4162140"/>
            <a:ext cx="741746" cy="8184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1983" y="4300235"/>
            <a:ext cx="241300" cy="2159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018" y="5045361"/>
            <a:ext cx="215900" cy="2159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3912" y="2862584"/>
            <a:ext cx="215900" cy="304800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>
            <a:off x="3759628" y="3392023"/>
            <a:ext cx="1588542" cy="1588542"/>
          </a:xfrm>
          <a:prstGeom prst="ellipse">
            <a:avLst/>
          </a:prstGeom>
          <a:solidFill>
            <a:schemeClr val="accent1">
              <a:lumMod val="60000"/>
              <a:lumOff val="40000"/>
              <a:alpha val="27000"/>
            </a:schemeClr>
          </a:solidFill>
          <a:ln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268" y="4204523"/>
            <a:ext cx="245512" cy="311612"/>
          </a:xfrm>
          <a:prstGeom prst="rect">
            <a:avLst/>
          </a:prstGeom>
        </p:spPr>
      </p:pic>
      <p:cxnSp>
        <p:nvCxnSpPr>
          <p:cNvPr id="21" name="Straight Arrow Connector 20"/>
          <p:cNvCxnSpPr>
            <a:endCxn id="17" idx="2"/>
          </p:cNvCxnSpPr>
          <p:nvPr/>
        </p:nvCxnSpPr>
        <p:spPr>
          <a:xfrm flipH="1">
            <a:off x="3759628" y="4162139"/>
            <a:ext cx="808023" cy="24155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2604" y="3805623"/>
            <a:ext cx="250827" cy="250827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 flipV="1">
            <a:off x="4799889" y="3021266"/>
            <a:ext cx="245512" cy="4101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878" y="2727344"/>
            <a:ext cx="266367" cy="29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85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234291" y="2542688"/>
            <a:ext cx="2585437" cy="258543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310491" y="2618888"/>
            <a:ext cx="2433037" cy="24330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100708" y="2409105"/>
            <a:ext cx="2852603" cy="2852603"/>
          </a:xfrm>
          <a:prstGeom prst="ellipse">
            <a:avLst/>
          </a:prstGeom>
          <a:noFill/>
          <a:ln w="9525" cmpd="sng">
            <a:solidFill>
              <a:schemeClr val="tx1"/>
            </a:solidFill>
            <a:prstDash val="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420645" y="2729042"/>
            <a:ext cx="2212729" cy="2212729"/>
          </a:xfrm>
          <a:prstGeom prst="ellipse">
            <a:avLst/>
          </a:prstGeom>
          <a:noFill/>
          <a:ln w="9525" cmpd="sng">
            <a:solidFill>
              <a:schemeClr val="tx1"/>
            </a:solidFill>
            <a:prstDash val="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422" y="3134338"/>
            <a:ext cx="314638" cy="399349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H="1">
            <a:off x="5763997" y="3341414"/>
            <a:ext cx="378628" cy="19227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18510" y="2662896"/>
            <a:ext cx="21375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800000"/>
                </a:solidFill>
              </a:rPr>
              <a:t>Gauß’sche</a:t>
            </a:r>
            <a:r>
              <a:rPr lang="en-US" sz="2000" dirty="0" smtClean="0">
                <a:solidFill>
                  <a:srgbClr val="800000"/>
                </a:solidFill>
              </a:rPr>
              <a:t> </a:t>
            </a:r>
            <a:r>
              <a:rPr lang="en-US" sz="2000" dirty="0" err="1" smtClean="0">
                <a:solidFill>
                  <a:srgbClr val="800000"/>
                </a:solidFill>
              </a:rPr>
              <a:t>Flächen</a:t>
            </a:r>
            <a:endParaRPr lang="en-US" sz="2000" dirty="0">
              <a:solidFill>
                <a:srgbClr val="800000"/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2137938" y="3032228"/>
            <a:ext cx="1369068" cy="309186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137938" y="3050445"/>
            <a:ext cx="1008394" cy="500204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4" idx="6"/>
          </p:cNvCxnSpPr>
          <p:nvPr/>
        </p:nvCxnSpPr>
        <p:spPr>
          <a:xfrm>
            <a:off x="5819728" y="3835407"/>
            <a:ext cx="995394" cy="0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501905" y="5129331"/>
            <a:ext cx="0" cy="892328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446154" y="4683167"/>
            <a:ext cx="870024" cy="65807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2188550" y="3863975"/>
            <a:ext cx="1039386" cy="0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2642135" y="4737559"/>
            <a:ext cx="978267" cy="609141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4513263" y="1650360"/>
            <a:ext cx="0" cy="89232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5384716" y="2224286"/>
            <a:ext cx="870024" cy="65807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 flipV="1">
            <a:off x="2528739" y="2398633"/>
            <a:ext cx="978267" cy="609141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5565006" y="299904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3825931" y="235971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3100575" y="319417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5084634" y="477877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174606" y="360864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3134595" y="41303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3825931" y="491186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5047" y="41303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4934593" y="23986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665" y="1941433"/>
            <a:ext cx="342900" cy="457200"/>
          </a:xfrm>
          <a:prstGeom prst="rect">
            <a:avLst/>
          </a:prstGeom>
        </p:spPr>
      </p:pic>
      <p:cxnSp>
        <p:nvCxnSpPr>
          <p:cNvPr id="56" name="Straight Arrow Connector 55"/>
          <p:cNvCxnSpPr>
            <a:endCxn id="45" idx="2"/>
          </p:cNvCxnSpPr>
          <p:nvPr/>
        </p:nvCxnSpPr>
        <p:spPr>
          <a:xfrm flipH="1" flipV="1">
            <a:off x="3975972" y="2729042"/>
            <a:ext cx="537291" cy="11206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558" y="3134338"/>
            <a:ext cx="250827" cy="250827"/>
          </a:xfrm>
          <a:prstGeom prst="rect">
            <a:avLst/>
          </a:prstGeom>
        </p:spPr>
      </p:pic>
      <p:cxnSp>
        <p:nvCxnSpPr>
          <p:cNvPr id="61" name="Straight Connector 60"/>
          <p:cNvCxnSpPr/>
          <p:nvPr/>
        </p:nvCxnSpPr>
        <p:spPr>
          <a:xfrm>
            <a:off x="4513263" y="3613968"/>
            <a:ext cx="0" cy="4714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rot="5400000">
            <a:off x="4513263" y="3613968"/>
            <a:ext cx="0" cy="4714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523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/>
          <p:cNvSpPr/>
          <p:nvPr/>
        </p:nvSpPr>
        <p:spPr>
          <a:xfrm>
            <a:off x="3696809" y="4428037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655" y="4564609"/>
            <a:ext cx="508000" cy="419100"/>
          </a:xfrm>
          <a:prstGeom prst="rect">
            <a:avLst/>
          </a:prstGeom>
        </p:spPr>
      </p:pic>
      <p:sp>
        <p:nvSpPr>
          <p:cNvPr id="4" name="Parallelogram 3"/>
          <p:cNvSpPr/>
          <p:nvPr/>
        </p:nvSpPr>
        <p:spPr>
          <a:xfrm>
            <a:off x="2324629" y="3061542"/>
            <a:ext cx="3832798" cy="1576291"/>
          </a:xfrm>
          <a:prstGeom prst="parallelogram">
            <a:avLst>
              <a:gd name="adj" fmla="val 65286"/>
            </a:avLst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696809" y="3526809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stCxn id="5" idx="2"/>
          </p:cNvCxnSpPr>
          <p:nvPr/>
        </p:nvCxnSpPr>
        <p:spPr>
          <a:xfrm flipV="1">
            <a:off x="3696809" y="2903097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717288" y="2903097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3696809" y="2625261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3696809" y="3804645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4717288" y="3804645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355" y="3589914"/>
            <a:ext cx="495300" cy="4191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355" y="2642442"/>
            <a:ext cx="495300" cy="4191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880268" y="39638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332750" y="41162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246686" y="31809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4176149" y="414848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828468" y="348789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452815" y="31809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952229" y="385722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453017" y="315377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4952229" y="1708954"/>
            <a:ext cx="1638" cy="1848946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449" y="2182775"/>
            <a:ext cx="2413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657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 flipV="1">
            <a:off x="755645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1021441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1287237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1553033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818829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084625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350421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2616220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grpSp>
        <p:nvGrpSpPr>
          <p:cNvPr id="21" name="Group 20"/>
          <p:cNvGrpSpPr/>
          <p:nvPr/>
        </p:nvGrpSpPr>
        <p:grpSpPr>
          <a:xfrm rot="10800000">
            <a:off x="755645" y="3467459"/>
            <a:ext cx="1860575" cy="963919"/>
            <a:chOff x="2465686" y="2552369"/>
            <a:chExt cx="1860575" cy="963919"/>
          </a:xfrm>
        </p:grpSpPr>
        <p:cxnSp>
          <p:nvCxnSpPr>
            <p:cNvPr id="13" name="Straight Arrow Connector 12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sp>
        <p:nvSpPr>
          <p:cNvPr id="22" name="Rectangle 21"/>
          <p:cNvSpPr/>
          <p:nvPr/>
        </p:nvSpPr>
        <p:spPr>
          <a:xfrm>
            <a:off x="562871" y="3410759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385859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12438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439018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465597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4921775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518757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545336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719166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 rot="10800000">
            <a:off x="3858591" y="3743093"/>
            <a:ext cx="1860575" cy="963919"/>
            <a:chOff x="2465686" y="2552369"/>
            <a:chExt cx="1860575" cy="963919"/>
          </a:xfrm>
        </p:grpSpPr>
        <p:cxnSp>
          <p:nvCxnSpPr>
            <p:cNvPr id="33" name="Straight Arrow Connector 32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ectangle 40"/>
          <p:cNvSpPr/>
          <p:nvPr/>
        </p:nvSpPr>
        <p:spPr>
          <a:xfrm>
            <a:off x="3541077" y="3686393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2981326" y="3271719"/>
            <a:ext cx="3890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+</a:t>
            </a:r>
            <a:endParaRPr lang="en-US" sz="3200" b="1" dirty="0"/>
          </a:p>
        </p:txBody>
      </p:sp>
      <p:grpSp>
        <p:nvGrpSpPr>
          <p:cNvPr id="163" name="Group 162"/>
          <p:cNvGrpSpPr/>
          <p:nvPr/>
        </p:nvGrpSpPr>
        <p:grpSpPr>
          <a:xfrm>
            <a:off x="6793317" y="2722474"/>
            <a:ext cx="1860575" cy="690612"/>
            <a:chOff x="6793317" y="2449167"/>
            <a:chExt cx="1860575" cy="963919"/>
          </a:xfrm>
        </p:grpSpPr>
        <p:cxnSp>
          <p:nvCxnSpPr>
            <p:cNvPr id="61" name="Straight Arrow Connector 60"/>
            <p:cNvCxnSpPr/>
            <p:nvPr/>
          </p:nvCxnSpPr>
          <p:spPr>
            <a:xfrm flipV="1">
              <a:off x="6793317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V="1">
              <a:off x="7059113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V="1">
              <a:off x="7324909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 flipV="1">
              <a:off x="7590705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V="1">
              <a:off x="7856501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V="1">
              <a:off x="8122297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 flipV="1">
              <a:off x="8388093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 flipV="1">
              <a:off x="8653892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grpSp>
        <p:nvGrpSpPr>
          <p:cNvPr id="69" name="Group 68"/>
          <p:cNvGrpSpPr/>
          <p:nvPr/>
        </p:nvGrpSpPr>
        <p:grpSpPr>
          <a:xfrm rot="10800000">
            <a:off x="6793317" y="3469786"/>
            <a:ext cx="1860575" cy="963919"/>
            <a:chOff x="2465686" y="2552369"/>
            <a:chExt cx="1860575" cy="963919"/>
          </a:xfrm>
        </p:grpSpPr>
        <p:cxnSp>
          <p:nvCxnSpPr>
            <p:cNvPr id="70" name="Straight Arrow Connector 69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3" name="Straight Arrow Connector 72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4" name="Straight Arrow Connector 73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5" name="Straight Arrow Connector 74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6" name="Straight Arrow Connector 75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sp>
        <p:nvSpPr>
          <p:cNvPr id="78" name="Rectangle 77"/>
          <p:cNvSpPr/>
          <p:nvPr/>
        </p:nvSpPr>
        <p:spPr>
          <a:xfrm>
            <a:off x="6600543" y="3413086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Arrow Connector 78"/>
          <p:cNvCxnSpPr/>
          <p:nvPr/>
        </p:nvCxnSpPr>
        <p:spPr>
          <a:xfrm flipV="1">
            <a:off x="692621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V="1">
            <a:off x="719200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V="1">
            <a:off x="7457805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V="1">
            <a:off x="772360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V="1">
            <a:off x="798939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825519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V="1">
            <a:off x="852098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 flipV="1">
            <a:off x="8786788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7" name="Group 86"/>
          <p:cNvGrpSpPr/>
          <p:nvPr/>
        </p:nvGrpSpPr>
        <p:grpSpPr>
          <a:xfrm rot="10800000">
            <a:off x="6926212" y="3743093"/>
            <a:ext cx="1860575" cy="690612"/>
            <a:chOff x="2465686" y="2552369"/>
            <a:chExt cx="1860575" cy="963919"/>
          </a:xfrm>
        </p:grpSpPr>
        <p:cxnSp>
          <p:nvCxnSpPr>
            <p:cNvPr id="88" name="Straight Arrow Connector 87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Rectangle 95"/>
          <p:cNvSpPr/>
          <p:nvPr/>
        </p:nvSpPr>
        <p:spPr>
          <a:xfrm>
            <a:off x="6608699" y="3686393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6136103" y="3258112"/>
            <a:ext cx="3890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=</a:t>
            </a:r>
            <a:endParaRPr lang="en-US" sz="3200" b="1" dirty="0"/>
          </a:p>
        </p:txBody>
      </p:sp>
      <p:sp>
        <p:nvSpPr>
          <p:cNvPr id="115" name="Rectangle 114"/>
          <p:cNvSpPr/>
          <p:nvPr/>
        </p:nvSpPr>
        <p:spPr>
          <a:xfrm>
            <a:off x="1243193" y="5447964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/>
        </p:nvSpPr>
        <p:spPr>
          <a:xfrm>
            <a:off x="1251349" y="5721271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8" name="Group 137"/>
          <p:cNvGrpSpPr/>
          <p:nvPr/>
        </p:nvGrpSpPr>
        <p:grpSpPr>
          <a:xfrm>
            <a:off x="1423314" y="5504664"/>
            <a:ext cx="121061" cy="216608"/>
            <a:chOff x="1434654" y="5504664"/>
            <a:chExt cx="121061" cy="216608"/>
          </a:xfrm>
        </p:grpSpPr>
        <p:cxnSp>
          <p:nvCxnSpPr>
            <p:cNvPr id="134" name="Straight Arrow Connector 133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36" name="Straight Arrow Connector 13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9" name="Group 138"/>
          <p:cNvGrpSpPr/>
          <p:nvPr/>
        </p:nvGrpSpPr>
        <p:grpSpPr>
          <a:xfrm>
            <a:off x="1651564" y="5504664"/>
            <a:ext cx="121061" cy="216608"/>
            <a:chOff x="1434654" y="5504664"/>
            <a:chExt cx="121061" cy="216608"/>
          </a:xfrm>
        </p:grpSpPr>
        <p:cxnSp>
          <p:nvCxnSpPr>
            <p:cNvPr id="140" name="Straight Arrow Connector 139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1" name="Straight Arrow Connector 140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Group 141"/>
          <p:cNvGrpSpPr/>
          <p:nvPr/>
        </p:nvGrpSpPr>
        <p:grpSpPr>
          <a:xfrm>
            <a:off x="1879814" y="5504664"/>
            <a:ext cx="121061" cy="216608"/>
            <a:chOff x="1434654" y="5504664"/>
            <a:chExt cx="121061" cy="216608"/>
          </a:xfrm>
        </p:grpSpPr>
        <p:cxnSp>
          <p:nvCxnSpPr>
            <p:cNvPr id="143" name="Straight Arrow Connector 14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4" name="Straight Arrow Connector 14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Group 144"/>
          <p:cNvGrpSpPr/>
          <p:nvPr/>
        </p:nvGrpSpPr>
        <p:grpSpPr>
          <a:xfrm>
            <a:off x="2108064" y="5504664"/>
            <a:ext cx="121061" cy="216608"/>
            <a:chOff x="1434654" y="5504664"/>
            <a:chExt cx="121061" cy="216608"/>
          </a:xfrm>
        </p:grpSpPr>
        <p:cxnSp>
          <p:nvCxnSpPr>
            <p:cNvPr id="146" name="Straight Arrow Connector 145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7" name="Straight Arrow Connector 146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Group 147"/>
          <p:cNvGrpSpPr/>
          <p:nvPr/>
        </p:nvGrpSpPr>
        <p:grpSpPr>
          <a:xfrm>
            <a:off x="2336314" y="5504664"/>
            <a:ext cx="121061" cy="216608"/>
            <a:chOff x="1434654" y="5504664"/>
            <a:chExt cx="121061" cy="216608"/>
          </a:xfrm>
        </p:grpSpPr>
        <p:cxnSp>
          <p:nvCxnSpPr>
            <p:cNvPr id="149" name="Straight Arrow Connector 148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1" name="Group 150"/>
          <p:cNvGrpSpPr/>
          <p:nvPr/>
        </p:nvGrpSpPr>
        <p:grpSpPr>
          <a:xfrm>
            <a:off x="2564564" y="5504664"/>
            <a:ext cx="121061" cy="216608"/>
            <a:chOff x="1434654" y="5504664"/>
            <a:chExt cx="121061" cy="216608"/>
          </a:xfrm>
        </p:grpSpPr>
        <p:cxnSp>
          <p:nvCxnSpPr>
            <p:cNvPr id="152" name="Straight Arrow Connector 151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3" name="Straight Arrow Connector 152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4" name="Group 153"/>
          <p:cNvGrpSpPr/>
          <p:nvPr/>
        </p:nvGrpSpPr>
        <p:grpSpPr>
          <a:xfrm>
            <a:off x="2792814" y="5504664"/>
            <a:ext cx="121061" cy="216608"/>
            <a:chOff x="1434654" y="5504664"/>
            <a:chExt cx="121061" cy="216608"/>
          </a:xfrm>
        </p:grpSpPr>
        <p:cxnSp>
          <p:nvCxnSpPr>
            <p:cNvPr id="155" name="Straight Arrow Connector 154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7" name="Group 156"/>
          <p:cNvGrpSpPr/>
          <p:nvPr/>
        </p:nvGrpSpPr>
        <p:grpSpPr>
          <a:xfrm>
            <a:off x="3021064" y="5504664"/>
            <a:ext cx="121061" cy="216608"/>
            <a:chOff x="1434654" y="5504664"/>
            <a:chExt cx="121061" cy="216608"/>
          </a:xfrm>
        </p:grpSpPr>
        <p:cxnSp>
          <p:nvCxnSpPr>
            <p:cNvPr id="158" name="Straight Arrow Connector 157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9" name="Straight Arrow Connector 158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0" name="Group 159"/>
          <p:cNvGrpSpPr/>
          <p:nvPr/>
        </p:nvGrpSpPr>
        <p:grpSpPr>
          <a:xfrm>
            <a:off x="3249314" y="5504664"/>
            <a:ext cx="121061" cy="216608"/>
            <a:chOff x="1434654" y="5504664"/>
            <a:chExt cx="121061" cy="216608"/>
          </a:xfrm>
        </p:grpSpPr>
        <p:cxnSp>
          <p:nvCxnSpPr>
            <p:cNvPr id="161" name="Straight Arrow Connector 16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62" name="Straight Arrow Connector 16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4" name="Picture 16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882" y="3039193"/>
            <a:ext cx="609600" cy="317500"/>
          </a:xfrm>
          <a:prstGeom prst="rect">
            <a:avLst/>
          </a:prstGeom>
        </p:spPr>
      </p:pic>
      <p:pic>
        <p:nvPicPr>
          <p:cNvPr id="165" name="Picture 16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671" y="3300453"/>
            <a:ext cx="596900" cy="203200"/>
          </a:xfrm>
          <a:prstGeom prst="rect">
            <a:avLst/>
          </a:prstGeom>
        </p:spPr>
      </p:pic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93" y="5289214"/>
            <a:ext cx="609600" cy="317500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21" y="5709455"/>
            <a:ext cx="596900" cy="203200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625" y="5051402"/>
            <a:ext cx="921741" cy="260492"/>
          </a:xfrm>
          <a:prstGeom prst="rect">
            <a:avLst/>
          </a:prstGeom>
        </p:spPr>
      </p:pic>
      <p:sp>
        <p:nvSpPr>
          <p:cNvPr id="170" name="Right Brace 169"/>
          <p:cNvSpPr/>
          <p:nvPr/>
        </p:nvSpPr>
        <p:spPr>
          <a:xfrm>
            <a:off x="4071560" y="5481686"/>
            <a:ext cx="150529" cy="330007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1" name="Picture 17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338" y="5345616"/>
            <a:ext cx="1137638" cy="727678"/>
          </a:xfrm>
          <a:prstGeom prst="rect">
            <a:avLst/>
          </a:prstGeom>
        </p:spPr>
      </p:pic>
      <p:pic>
        <p:nvPicPr>
          <p:cNvPr id="172" name="Picture 17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065" y="5912655"/>
            <a:ext cx="921741" cy="260492"/>
          </a:xfrm>
          <a:prstGeom prst="rect">
            <a:avLst/>
          </a:prstGeom>
        </p:spPr>
      </p:pic>
      <p:pic>
        <p:nvPicPr>
          <p:cNvPr id="173" name="Picture 17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057" y="3540909"/>
            <a:ext cx="1184438" cy="651900"/>
          </a:xfrm>
          <a:prstGeom prst="rect">
            <a:avLst/>
          </a:prstGeom>
        </p:spPr>
      </p:pic>
      <p:pic>
        <p:nvPicPr>
          <p:cNvPr id="174" name="Picture 17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046" y="3866859"/>
            <a:ext cx="1184438" cy="651900"/>
          </a:xfrm>
          <a:prstGeom prst="rect">
            <a:avLst/>
          </a:prstGeom>
        </p:spPr>
      </p:pic>
      <p:cxnSp>
        <p:nvCxnSpPr>
          <p:cNvPr id="176" name="Straight Arrow Connector 175"/>
          <p:cNvCxnSpPr/>
          <p:nvPr/>
        </p:nvCxnSpPr>
        <p:spPr>
          <a:xfrm>
            <a:off x="3858590" y="5476314"/>
            <a:ext cx="1" cy="312699"/>
          </a:xfrm>
          <a:prstGeom prst="straightConnector1">
            <a:avLst/>
          </a:prstGeom>
          <a:ln>
            <a:solidFill>
              <a:srgbClr val="00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>
            <a:stCxn id="115" idx="3"/>
          </p:cNvCxnSpPr>
          <p:nvPr/>
        </p:nvCxnSpPr>
        <p:spPr>
          <a:xfrm>
            <a:off x="3601838" y="5476314"/>
            <a:ext cx="344356" cy="5372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>
            <a:off x="3609994" y="5765902"/>
            <a:ext cx="344356" cy="5372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3" name="Picture 18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194" y="5540187"/>
            <a:ext cx="125366" cy="181084"/>
          </a:xfrm>
          <a:prstGeom prst="rect">
            <a:avLst/>
          </a:prstGeom>
        </p:spPr>
      </p:pic>
      <p:cxnSp>
        <p:nvCxnSpPr>
          <p:cNvPr id="185" name="Straight Arrow Connector 184"/>
          <p:cNvCxnSpPr/>
          <p:nvPr/>
        </p:nvCxnSpPr>
        <p:spPr>
          <a:xfrm>
            <a:off x="3514554" y="5451126"/>
            <a:ext cx="0" cy="88805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88" name="Picture 18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836" y="6027933"/>
            <a:ext cx="145999" cy="13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55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 rot="16200000">
            <a:off x="2853437" y="4431615"/>
            <a:ext cx="2179645" cy="5670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 rot="16200000">
            <a:off x="3824660" y="4448098"/>
            <a:ext cx="2201625" cy="457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0" name="Group 69"/>
          <p:cNvGrpSpPr/>
          <p:nvPr/>
        </p:nvGrpSpPr>
        <p:grpSpPr>
          <a:xfrm rot="16200000">
            <a:off x="4337491" y="3115990"/>
            <a:ext cx="228249" cy="931004"/>
            <a:chOff x="1434654" y="5504664"/>
            <a:chExt cx="121061" cy="216608"/>
          </a:xfrm>
        </p:grpSpPr>
        <p:cxnSp>
          <p:nvCxnSpPr>
            <p:cNvPr id="71" name="Straight Arrow Connector 7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78" name="Straight Arrow Connector 77"/>
          <p:cNvCxnSpPr/>
          <p:nvPr/>
        </p:nvCxnSpPr>
        <p:spPr>
          <a:xfrm flipV="1">
            <a:off x="3943260" y="3343123"/>
            <a:ext cx="959353" cy="1"/>
          </a:xfrm>
          <a:prstGeom prst="straightConnector1">
            <a:avLst/>
          </a:prstGeom>
          <a:ln>
            <a:solidFill>
              <a:srgbClr val="00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44" idx="3"/>
          </p:cNvCxnSpPr>
          <p:nvPr/>
        </p:nvCxnSpPr>
        <p:spPr>
          <a:xfrm flipV="1">
            <a:off x="3943260" y="3080976"/>
            <a:ext cx="5372" cy="289167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45" idx="3"/>
          </p:cNvCxnSpPr>
          <p:nvPr/>
        </p:nvCxnSpPr>
        <p:spPr>
          <a:xfrm flipH="1" flipV="1">
            <a:off x="4917118" y="3080976"/>
            <a:ext cx="8355" cy="289169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" name="Picture 8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342155" y="3134148"/>
            <a:ext cx="125366" cy="181084"/>
          </a:xfrm>
          <a:prstGeom prst="rect">
            <a:avLst/>
          </a:prstGeom>
        </p:spPr>
      </p:pic>
      <p:cxnSp>
        <p:nvCxnSpPr>
          <p:cNvPr id="82" name="Straight Arrow Connector 81"/>
          <p:cNvCxnSpPr/>
          <p:nvPr/>
        </p:nvCxnSpPr>
        <p:spPr>
          <a:xfrm flipV="1">
            <a:off x="3943260" y="3080976"/>
            <a:ext cx="2004382" cy="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3" name="Picture 8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618" y="3156742"/>
            <a:ext cx="145999" cy="130631"/>
          </a:xfrm>
          <a:prstGeom prst="rect">
            <a:avLst/>
          </a:prstGeom>
        </p:spPr>
      </p:pic>
      <p:grpSp>
        <p:nvGrpSpPr>
          <p:cNvPr id="89" name="Group 88"/>
          <p:cNvGrpSpPr/>
          <p:nvPr/>
        </p:nvGrpSpPr>
        <p:grpSpPr>
          <a:xfrm rot="16200000">
            <a:off x="4337491" y="3618278"/>
            <a:ext cx="228249" cy="931004"/>
            <a:chOff x="1434654" y="5504664"/>
            <a:chExt cx="121061" cy="216608"/>
          </a:xfrm>
        </p:grpSpPr>
        <p:cxnSp>
          <p:nvCxnSpPr>
            <p:cNvPr id="90" name="Straight Arrow Connector 89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2" name="Group 91"/>
          <p:cNvGrpSpPr/>
          <p:nvPr/>
        </p:nvGrpSpPr>
        <p:grpSpPr>
          <a:xfrm rot="16200000">
            <a:off x="4337491" y="4120566"/>
            <a:ext cx="228249" cy="931004"/>
            <a:chOff x="1434654" y="5504664"/>
            <a:chExt cx="121061" cy="216608"/>
          </a:xfrm>
        </p:grpSpPr>
        <p:cxnSp>
          <p:nvCxnSpPr>
            <p:cNvPr id="93" name="Straight Arrow Connector 9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5" name="Group 94"/>
          <p:cNvGrpSpPr/>
          <p:nvPr/>
        </p:nvGrpSpPr>
        <p:grpSpPr>
          <a:xfrm rot="16200000">
            <a:off x="4337491" y="4622853"/>
            <a:ext cx="228249" cy="931004"/>
            <a:chOff x="1434654" y="5504664"/>
            <a:chExt cx="121061" cy="216608"/>
          </a:xfrm>
        </p:grpSpPr>
        <p:cxnSp>
          <p:nvCxnSpPr>
            <p:cNvPr id="96" name="Straight Arrow Connector 95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8" name="TextBox 97"/>
          <p:cNvSpPr txBox="1"/>
          <p:nvPr/>
        </p:nvSpPr>
        <p:spPr>
          <a:xfrm>
            <a:off x="3492606" y="4149261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+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4974483" y="4149261"/>
            <a:ext cx="2788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-</a:t>
            </a:r>
          </a:p>
        </p:txBody>
      </p:sp>
      <p:sp>
        <p:nvSpPr>
          <p:cNvPr id="104" name="Freeform 103"/>
          <p:cNvSpPr/>
          <p:nvPr/>
        </p:nvSpPr>
        <p:spPr>
          <a:xfrm>
            <a:off x="3986113" y="5410237"/>
            <a:ext cx="889000" cy="323068"/>
          </a:xfrm>
          <a:custGeom>
            <a:avLst/>
            <a:gdLst>
              <a:gd name="connsiteX0" fmla="*/ 0 w 889000"/>
              <a:gd name="connsiteY0" fmla="*/ 0 h 434347"/>
              <a:gd name="connsiteX1" fmla="*/ 282223 w 889000"/>
              <a:gd name="connsiteY1" fmla="*/ 296333 h 434347"/>
              <a:gd name="connsiteX2" fmla="*/ 508000 w 889000"/>
              <a:gd name="connsiteY2" fmla="*/ 423333 h 434347"/>
              <a:gd name="connsiteX3" fmla="*/ 889000 w 889000"/>
              <a:gd name="connsiteY3" fmla="*/ 28222 h 434347"/>
              <a:gd name="connsiteX0" fmla="*/ 0 w 889000"/>
              <a:gd name="connsiteY0" fmla="*/ 0 h 423333"/>
              <a:gd name="connsiteX1" fmla="*/ 508000 w 889000"/>
              <a:gd name="connsiteY1" fmla="*/ 423333 h 423333"/>
              <a:gd name="connsiteX2" fmla="*/ 889000 w 889000"/>
              <a:gd name="connsiteY2" fmla="*/ 28222 h 423333"/>
              <a:gd name="connsiteX0" fmla="*/ 0 w 889000"/>
              <a:gd name="connsiteY0" fmla="*/ 0 h 423333"/>
              <a:gd name="connsiteX1" fmla="*/ 452244 w 889000"/>
              <a:gd name="connsiteY1" fmla="*/ 423333 h 423333"/>
              <a:gd name="connsiteX2" fmla="*/ 889000 w 889000"/>
              <a:gd name="connsiteY2" fmla="*/ 28222 h 423333"/>
              <a:gd name="connsiteX0" fmla="*/ 0 w 889000"/>
              <a:gd name="connsiteY0" fmla="*/ 0 h 423368"/>
              <a:gd name="connsiteX1" fmla="*/ 452244 w 889000"/>
              <a:gd name="connsiteY1" fmla="*/ 423333 h 423368"/>
              <a:gd name="connsiteX2" fmla="*/ 889000 w 889000"/>
              <a:gd name="connsiteY2" fmla="*/ 28222 h 42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423368">
                <a:moveTo>
                  <a:pt x="0" y="0"/>
                </a:moveTo>
                <a:cubicBezTo>
                  <a:pt x="105833" y="88195"/>
                  <a:pt x="320138" y="427427"/>
                  <a:pt x="452244" y="423333"/>
                </a:cubicBezTo>
                <a:cubicBezTo>
                  <a:pt x="584350" y="419239"/>
                  <a:pt x="889000" y="28222"/>
                  <a:pt x="889000" y="28222"/>
                </a:cubicBezTo>
              </a:path>
            </a:pathLst>
          </a:custGeom>
          <a:ln>
            <a:prstDash val="dash"/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092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72018" y="2527881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72018" y="283658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484230" y="2787746"/>
            <a:ext cx="981807" cy="369332"/>
            <a:chOff x="1945055" y="3734748"/>
            <a:chExt cx="981807" cy="369332"/>
          </a:xfrm>
        </p:grpSpPr>
        <p:sp>
          <p:nvSpPr>
            <p:cNvPr id="8" name="TextBox 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444092" y="2156651"/>
            <a:ext cx="1062082" cy="369332"/>
            <a:chOff x="2344616" y="2061308"/>
            <a:chExt cx="1062082" cy="369332"/>
          </a:xfrm>
        </p:grpSpPr>
        <p:sp>
          <p:nvSpPr>
            <p:cNvPr id="15" name="TextBox 1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30" name="Straight Connector 29"/>
          <p:cNvCxnSpPr/>
          <p:nvPr/>
        </p:nvCxnSpPr>
        <p:spPr>
          <a:xfrm>
            <a:off x="1975133" y="1707266"/>
            <a:ext cx="0" cy="81871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88258" y="1707266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178489" y="1707266"/>
            <a:ext cx="18064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1481787" y="384281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1481787" y="4151527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/>
          <p:cNvGrpSpPr/>
          <p:nvPr/>
        </p:nvGrpSpPr>
        <p:grpSpPr>
          <a:xfrm>
            <a:off x="1493999" y="4102684"/>
            <a:ext cx="981807" cy="369332"/>
            <a:chOff x="1945055" y="3734748"/>
            <a:chExt cx="981807" cy="369332"/>
          </a:xfrm>
        </p:grpSpPr>
        <p:sp>
          <p:nvSpPr>
            <p:cNvPr id="38" name="TextBox 3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453861" y="3471589"/>
            <a:ext cx="1062082" cy="369332"/>
            <a:chOff x="2344616" y="2061308"/>
            <a:chExt cx="1062082" cy="369332"/>
          </a:xfrm>
        </p:grpSpPr>
        <p:sp>
          <p:nvSpPr>
            <p:cNvPr id="45" name="TextBox 4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51" name="Straight Connector 50"/>
          <p:cNvCxnSpPr>
            <a:endCxn id="35" idx="0"/>
          </p:cNvCxnSpPr>
          <p:nvPr/>
        </p:nvCxnSpPr>
        <p:spPr>
          <a:xfrm>
            <a:off x="1984820" y="2885436"/>
            <a:ext cx="82" cy="95738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V="1">
            <a:off x="1984902" y="4204337"/>
            <a:ext cx="0" cy="59000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V="1">
            <a:off x="198027" y="3631805"/>
            <a:ext cx="0" cy="116253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>
            <a:off x="188258" y="4794343"/>
            <a:ext cx="18064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9" name="Oval 88"/>
          <p:cNvSpPr/>
          <p:nvPr/>
        </p:nvSpPr>
        <p:spPr>
          <a:xfrm>
            <a:off x="129643" y="3098463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129643" y="3573190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36" y="2502441"/>
            <a:ext cx="393700" cy="34290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36" y="3857474"/>
            <a:ext cx="406400" cy="342900"/>
          </a:xfrm>
          <a:prstGeom prst="rect">
            <a:avLst/>
          </a:prstGeom>
        </p:spPr>
      </p:pic>
      <p:pic>
        <p:nvPicPr>
          <p:cNvPr id="94" name="Picture 9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9153" y="2576728"/>
            <a:ext cx="381000" cy="330200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9153" y="3870174"/>
            <a:ext cx="381000" cy="330200"/>
          </a:xfrm>
          <a:prstGeom prst="rect">
            <a:avLst/>
          </a:prstGeom>
        </p:spPr>
      </p:pic>
      <p:sp>
        <p:nvSpPr>
          <p:cNvPr id="96" name="Freeform 95"/>
          <p:cNvSpPr/>
          <p:nvPr/>
        </p:nvSpPr>
        <p:spPr>
          <a:xfrm>
            <a:off x="2641749" y="2525940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Freeform 96"/>
          <p:cNvSpPr/>
          <p:nvPr/>
        </p:nvSpPr>
        <p:spPr>
          <a:xfrm>
            <a:off x="2660923" y="3825771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4995451" y="3207541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/>
          <p:cNvSpPr/>
          <p:nvPr/>
        </p:nvSpPr>
        <p:spPr>
          <a:xfrm>
            <a:off x="4995451" y="351624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0" name="Group 99"/>
          <p:cNvGrpSpPr/>
          <p:nvPr/>
        </p:nvGrpSpPr>
        <p:grpSpPr>
          <a:xfrm>
            <a:off x="5007663" y="3467406"/>
            <a:ext cx="981807" cy="369332"/>
            <a:chOff x="1945055" y="3734748"/>
            <a:chExt cx="981807" cy="369332"/>
          </a:xfrm>
        </p:grpSpPr>
        <p:sp>
          <p:nvSpPr>
            <p:cNvPr id="101" name="TextBox 100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107" name="Group 106"/>
          <p:cNvGrpSpPr/>
          <p:nvPr/>
        </p:nvGrpSpPr>
        <p:grpSpPr>
          <a:xfrm>
            <a:off x="4967525" y="2836311"/>
            <a:ext cx="1062082" cy="369332"/>
            <a:chOff x="2344616" y="2061308"/>
            <a:chExt cx="1062082" cy="369332"/>
          </a:xfrm>
        </p:grpSpPr>
        <p:sp>
          <p:nvSpPr>
            <p:cNvPr id="108" name="TextBox 107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114" name="Straight Connector 113"/>
          <p:cNvCxnSpPr>
            <a:endCxn id="98" idx="0"/>
          </p:cNvCxnSpPr>
          <p:nvPr/>
        </p:nvCxnSpPr>
        <p:spPr>
          <a:xfrm>
            <a:off x="5496790" y="1738923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709915" y="1738923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5516329" y="3569406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flipV="1">
            <a:off x="3719684" y="3663462"/>
            <a:ext cx="0" cy="116253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 flipH="1" flipV="1">
            <a:off x="3709915" y="4826000"/>
            <a:ext cx="3790951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7" name="Oval 136"/>
          <p:cNvSpPr/>
          <p:nvPr/>
        </p:nvSpPr>
        <p:spPr>
          <a:xfrm>
            <a:off x="3651300" y="3130120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3651300" y="3604847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1" name="Picture 1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9442" y="3256388"/>
            <a:ext cx="381000" cy="330200"/>
          </a:xfrm>
          <a:prstGeom prst="rect">
            <a:avLst/>
          </a:prstGeom>
        </p:spPr>
      </p:pic>
      <p:pic>
        <p:nvPicPr>
          <p:cNvPr id="142" name="Picture 1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7603" y="3234896"/>
            <a:ext cx="381000" cy="330200"/>
          </a:xfrm>
          <a:prstGeom prst="rect">
            <a:avLst/>
          </a:prstGeom>
        </p:spPr>
      </p:pic>
      <p:sp>
        <p:nvSpPr>
          <p:cNvPr id="143" name="Freeform 142"/>
          <p:cNvSpPr/>
          <p:nvPr/>
        </p:nvSpPr>
        <p:spPr>
          <a:xfrm>
            <a:off x="6058610" y="3205600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/>
          <p:cNvSpPr/>
          <p:nvPr/>
        </p:nvSpPr>
        <p:spPr>
          <a:xfrm>
            <a:off x="6979988" y="3207844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Rectangle 155"/>
          <p:cNvSpPr/>
          <p:nvPr/>
        </p:nvSpPr>
        <p:spPr>
          <a:xfrm>
            <a:off x="6979988" y="351655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7" name="Group 156"/>
          <p:cNvGrpSpPr/>
          <p:nvPr/>
        </p:nvGrpSpPr>
        <p:grpSpPr>
          <a:xfrm>
            <a:off x="7152788" y="3467709"/>
            <a:ext cx="677007" cy="369332"/>
            <a:chOff x="1945055" y="3734748"/>
            <a:chExt cx="677007" cy="369332"/>
          </a:xfrm>
        </p:grpSpPr>
        <p:sp>
          <p:nvSpPr>
            <p:cNvPr id="158" name="TextBox 15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60" name="TextBox 15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164" name="Group 163"/>
          <p:cNvGrpSpPr/>
          <p:nvPr/>
        </p:nvGrpSpPr>
        <p:grpSpPr>
          <a:xfrm>
            <a:off x="7094158" y="2836614"/>
            <a:ext cx="794266" cy="369332"/>
            <a:chOff x="2344616" y="2061308"/>
            <a:chExt cx="794266" cy="369332"/>
          </a:xfrm>
        </p:grpSpPr>
        <p:sp>
          <p:nvSpPr>
            <p:cNvPr id="165" name="TextBox 16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2954216" y="2061308"/>
              <a:ext cx="1846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171" name="Straight Connector 170"/>
          <p:cNvCxnSpPr>
            <a:endCxn id="155" idx="0"/>
          </p:cNvCxnSpPr>
          <p:nvPr/>
        </p:nvCxnSpPr>
        <p:spPr>
          <a:xfrm>
            <a:off x="7481327" y="1739226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>
          <a:xfrm flipV="1">
            <a:off x="7500866" y="3569709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4" name="Freeform 173"/>
          <p:cNvSpPr/>
          <p:nvPr/>
        </p:nvSpPr>
        <p:spPr>
          <a:xfrm>
            <a:off x="8060909" y="3205903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8" name="Straight Connector 177"/>
          <p:cNvCxnSpPr/>
          <p:nvPr/>
        </p:nvCxnSpPr>
        <p:spPr>
          <a:xfrm flipH="1" flipV="1">
            <a:off x="3702575" y="1743939"/>
            <a:ext cx="3790951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79" name="Picture 17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8563" y="2777493"/>
            <a:ext cx="419100" cy="355600"/>
          </a:xfrm>
          <a:prstGeom prst="rect">
            <a:avLst/>
          </a:prstGeom>
        </p:spPr>
      </p:pic>
      <p:pic>
        <p:nvPicPr>
          <p:cNvPr id="180" name="Picture 17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62358" y="2746857"/>
            <a:ext cx="4318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454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4" y="834073"/>
            <a:ext cx="2683002" cy="2467128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2140298" y="2104694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603530" y="2166860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477080" y="1980362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1815979" y="2308963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304792" y="2104693"/>
            <a:ext cx="517537" cy="517537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5257" y="2166860"/>
            <a:ext cx="596900" cy="165100"/>
          </a:xfrm>
          <a:prstGeom prst="rect">
            <a:avLst/>
          </a:prstGeom>
        </p:spPr>
      </p:pic>
      <p:cxnSp>
        <p:nvCxnSpPr>
          <p:cNvPr id="29" name="Straight Arrow Connector 28"/>
          <p:cNvCxnSpPr/>
          <p:nvPr/>
        </p:nvCxnSpPr>
        <p:spPr>
          <a:xfrm flipV="1">
            <a:off x="4564784" y="1571856"/>
            <a:ext cx="0" cy="7601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4440451" y="2331960"/>
            <a:ext cx="0" cy="5364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4687289" y="2331960"/>
            <a:ext cx="0" cy="63777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289" y="1616259"/>
            <a:ext cx="317500" cy="2286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389" y="2567624"/>
            <a:ext cx="317500" cy="2286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113" y="2622230"/>
            <a:ext cx="368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802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roup 165"/>
          <p:cNvGrpSpPr/>
          <p:nvPr/>
        </p:nvGrpSpPr>
        <p:grpSpPr>
          <a:xfrm flipV="1">
            <a:off x="2026485" y="4128202"/>
            <a:ext cx="399433" cy="135277"/>
            <a:chOff x="2364587" y="1204729"/>
            <a:chExt cx="1300789" cy="0"/>
          </a:xfrm>
        </p:grpSpPr>
        <p:cxnSp>
          <p:nvCxnSpPr>
            <p:cNvPr id="167" name="Straight Arrow Connector 166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8" name="Straight Arrow Connector 167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9" name="Group 168"/>
          <p:cNvGrpSpPr/>
          <p:nvPr/>
        </p:nvGrpSpPr>
        <p:grpSpPr>
          <a:xfrm flipV="1">
            <a:off x="2032245" y="4843662"/>
            <a:ext cx="399433" cy="135277"/>
            <a:chOff x="2364587" y="1204729"/>
            <a:chExt cx="1300789" cy="0"/>
          </a:xfrm>
        </p:grpSpPr>
        <p:cxnSp>
          <p:nvCxnSpPr>
            <p:cNvPr id="170" name="Straight Arrow Connector 169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1" name="Straight Arrow Connector 170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2" name="Group 171"/>
          <p:cNvGrpSpPr/>
          <p:nvPr/>
        </p:nvGrpSpPr>
        <p:grpSpPr>
          <a:xfrm flipV="1">
            <a:off x="2038113" y="5585867"/>
            <a:ext cx="399433" cy="135277"/>
            <a:chOff x="2364587" y="1204729"/>
            <a:chExt cx="1300789" cy="0"/>
          </a:xfrm>
        </p:grpSpPr>
        <p:cxnSp>
          <p:nvCxnSpPr>
            <p:cNvPr id="173" name="Straight Arrow Connector 172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4" name="Straight Arrow Connector 173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3" name="Group 42"/>
          <p:cNvGrpSpPr/>
          <p:nvPr/>
        </p:nvGrpSpPr>
        <p:grpSpPr>
          <a:xfrm>
            <a:off x="1814469" y="388412"/>
            <a:ext cx="364202" cy="2739276"/>
            <a:chOff x="2000385" y="1771978"/>
            <a:chExt cx="364202" cy="2739276"/>
          </a:xfrm>
        </p:grpSpPr>
        <p:sp>
          <p:nvSpPr>
            <p:cNvPr id="4" name="Rectangle 3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3547746" y="388412"/>
            <a:ext cx="294597" cy="2739276"/>
            <a:chOff x="3862325" y="1771978"/>
            <a:chExt cx="294597" cy="2739276"/>
          </a:xfrm>
        </p:grpSpPr>
        <p:sp>
          <p:nvSpPr>
            <p:cNvPr id="13" name="Rectangle 12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grpSp>
        <p:nvGrpSpPr>
          <p:cNvPr id="24" name="Group 23"/>
          <p:cNvGrpSpPr/>
          <p:nvPr/>
        </p:nvGrpSpPr>
        <p:grpSpPr>
          <a:xfrm flipV="1">
            <a:off x="2080102" y="651150"/>
            <a:ext cx="1575428" cy="45719"/>
            <a:chOff x="2364587" y="1204729"/>
            <a:chExt cx="1300789" cy="0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 flipV="1">
            <a:off x="2080102" y="1012478"/>
            <a:ext cx="1575428" cy="45719"/>
            <a:chOff x="2364587" y="1204729"/>
            <a:chExt cx="1300789" cy="0"/>
          </a:xfrm>
        </p:grpSpPr>
        <p:cxnSp>
          <p:nvCxnSpPr>
            <p:cNvPr id="26" name="Straight Arrow Connector 2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 flipV="1">
            <a:off x="2080102" y="1373806"/>
            <a:ext cx="1575428" cy="45719"/>
            <a:chOff x="2364587" y="1204729"/>
            <a:chExt cx="1300789" cy="0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2080102" y="1776997"/>
            <a:ext cx="1575428" cy="120938"/>
            <a:chOff x="2364587" y="1204729"/>
            <a:chExt cx="1300789" cy="0"/>
          </a:xfrm>
        </p:grpSpPr>
        <p:cxnSp>
          <p:nvCxnSpPr>
            <p:cNvPr id="32" name="Straight Arrow Connector 3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 flipV="1">
            <a:off x="2080102" y="2096462"/>
            <a:ext cx="1575428" cy="45719"/>
            <a:chOff x="2364587" y="1204729"/>
            <a:chExt cx="1300789" cy="0"/>
          </a:xfrm>
        </p:grpSpPr>
        <p:cxnSp>
          <p:nvCxnSpPr>
            <p:cNvPr id="35" name="Straight Arrow Connector 3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 flipV="1">
            <a:off x="2080102" y="2457790"/>
            <a:ext cx="1575428" cy="45719"/>
            <a:chOff x="2364587" y="1204729"/>
            <a:chExt cx="1300789" cy="0"/>
          </a:xfrm>
        </p:grpSpPr>
        <p:cxnSp>
          <p:nvCxnSpPr>
            <p:cNvPr id="38" name="Straight Arrow Connector 3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 flipV="1">
            <a:off x="2080102" y="2819119"/>
            <a:ext cx="1575428" cy="45719"/>
            <a:chOff x="2364587" y="1204729"/>
            <a:chExt cx="1300789" cy="0"/>
          </a:xfrm>
        </p:grpSpPr>
        <p:cxnSp>
          <p:nvCxnSpPr>
            <p:cNvPr id="41" name="Straight Arrow Connector 4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616" y="107515"/>
            <a:ext cx="381000" cy="2413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4043" y="107515"/>
            <a:ext cx="368300" cy="241300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4660113" y="346988"/>
            <a:ext cx="364202" cy="2739276"/>
            <a:chOff x="2000385" y="1771978"/>
            <a:chExt cx="364202" cy="2739276"/>
          </a:xfrm>
        </p:grpSpPr>
        <p:sp>
          <p:nvSpPr>
            <p:cNvPr id="48" name="Rectangle 47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6467970" y="346988"/>
            <a:ext cx="294597" cy="2739276"/>
            <a:chOff x="3862325" y="1771978"/>
            <a:chExt cx="294597" cy="2739276"/>
          </a:xfrm>
        </p:grpSpPr>
        <p:sp>
          <p:nvSpPr>
            <p:cNvPr id="57" name="Rectangle 56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65" name="Rectangle 64"/>
          <p:cNvSpPr/>
          <p:nvPr/>
        </p:nvSpPr>
        <p:spPr>
          <a:xfrm>
            <a:off x="5203406" y="395705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/>
          <p:cNvGrpSpPr/>
          <p:nvPr/>
        </p:nvGrpSpPr>
        <p:grpSpPr>
          <a:xfrm>
            <a:off x="5231843" y="388412"/>
            <a:ext cx="1030969" cy="546793"/>
            <a:chOff x="5231843" y="1771978"/>
            <a:chExt cx="1030969" cy="546793"/>
          </a:xfrm>
        </p:grpSpPr>
        <p:grpSp>
          <p:nvGrpSpPr>
            <p:cNvPr id="69" name="Group 68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68" name="Oval 6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71" name="Oval 70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75" name="Group 74"/>
          <p:cNvGrpSpPr/>
          <p:nvPr/>
        </p:nvGrpSpPr>
        <p:grpSpPr>
          <a:xfrm>
            <a:off x="5231843" y="760468"/>
            <a:ext cx="1030969" cy="546793"/>
            <a:chOff x="5231843" y="1771978"/>
            <a:chExt cx="1030969" cy="546793"/>
          </a:xfrm>
        </p:grpSpPr>
        <p:grpSp>
          <p:nvGrpSpPr>
            <p:cNvPr id="76" name="Group 75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81" name="Oval 80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84" name="Group 83"/>
          <p:cNvGrpSpPr/>
          <p:nvPr/>
        </p:nvGrpSpPr>
        <p:grpSpPr>
          <a:xfrm>
            <a:off x="5231843" y="1132524"/>
            <a:ext cx="1030969" cy="546793"/>
            <a:chOff x="5231843" y="1771978"/>
            <a:chExt cx="1030969" cy="546793"/>
          </a:xfrm>
        </p:grpSpPr>
        <p:grpSp>
          <p:nvGrpSpPr>
            <p:cNvPr id="85" name="Group 84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90" name="Oval 89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86" name="Group 85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87" name="Oval 86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93" name="Group 92"/>
          <p:cNvGrpSpPr/>
          <p:nvPr/>
        </p:nvGrpSpPr>
        <p:grpSpPr>
          <a:xfrm>
            <a:off x="5231843" y="1504580"/>
            <a:ext cx="1030969" cy="546793"/>
            <a:chOff x="5231843" y="1771978"/>
            <a:chExt cx="1030969" cy="546793"/>
          </a:xfrm>
        </p:grpSpPr>
        <p:grpSp>
          <p:nvGrpSpPr>
            <p:cNvPr id="94" name="Group 93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99" name="Oval 98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01" name="TextBox 100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95" name="Group 94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96" name="Oval 95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02" name="Group 101"/>
          <p:cNvGrpSpPr/>
          <p:nvPr/>
        </p:nvGrpSpPr>
        <p:grpSpPr>
          <a:xfrm>
            <a:off x="5231843" y="1876636"/>
            <a:ext cx="1030969" cy="546793"/>
            <a:chOff x="5231843" y="1771978"/>
            <a:chExt cx="1030969" cy="546793"/>
          </a:xfrm>
        </p:grpSpPr>
        <p:grpSp>
          <p:nvGrpSpPr>
            <p:cNvPr id="103" name="Group 102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08" name="Oval 10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TextBox 108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0" name="TextBox 109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04" name="Group 103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05" name="Oval 104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TextBox 105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07" name="TextBox 106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11" name="Group 110"/>
          <p:cNvGrpSpPr/>
          <p:nvPr/>
        </p:nvGrpSpPr>
        <p:grpSpPr>
          <a:xfrm>
            <a:off x="5231843" y="2248692"/>
            <a:ext cx="1030969" cy="546793"/>
            <a:chOff x="5231843" y="1771978"/>
            <a:chExt cx="1030969" cy="546793"/>
          </a:xfrm>
        </p:grpSpPr>
        <p:grpSp>
          <p:nvGrpSpPr>
            <p:cNvPr id="112" name="Group 111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17" name="Oval 116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extBox 117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9" name="TextBox 118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13" name="Group 112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14" name="Oval 113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TextBox 114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6" name="TextBox 115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20" name="Group 119"/>
          <p:cNvGrpSpPr/>
          <p:nvPr/>
        </p:nvGrpSpPr>
        <p:grpSpPr>
          <a:xfrm>
            <a:off x="5231843" y="2620748"/>
            <a:ext cx="1030969" cy="546793"/>
            <a:chOff x="5231843" y="1771978"/>
            <a:chExt cx="1030969" cy="546793"/>
          </a:xfrm>
        </p:grpSpPr>
        <p:grpSp>
          <p:nvGrpSpPr>
            <p:cNvPr id="121" name="Group 120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26" name="Oval 125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TextBox 126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28" name="TextBox 127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22" name="Group 121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23" name="Oval 122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TextBox 123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25" name="TextBox 124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29" name="Group 128"/>
          <p:cNvGrpSpPr/>
          <p:nvPr/>
        </p:nvGrpSpPr>
        <p:grpSpPr>
          <a:xfrm>
            <a:off x="1735662" y="3592610"/>
            <a:ext cx="364202" cy="2739276"/>
            <a:chOff x="2000385" y="1771978"/>
            <a:chExt cx="364202" cy="2739276"/>
          </a:xfrm>
        </p:grpSpPr>
        <p:sp>
          <p:nvSpPr>
            <p:cNvPr id="130" name="Rectangle 129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3543519" y="3592610"/>
            <a:ext cx="294597" cy="2739276"/>
            <a:chOff x="3862325" y="1771978"/>
            <a:chExt cx="294597" cy="2739276"/>
          </a:xfrm>
        </p:grpSpPr>
        <p:sp>
          <p:nvSpPr>
            <p:cNvPr id="139" name="Rectangle 138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147" name="Rectangle 146"/>
          <p:cNvSpPr/>
          <p:nvPr/>
        </p:nvSpPr>
        <p:spPr>
          <a:xfrm>
            <a:off x="2289616" y="3641327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TextBox 147"/>
          <p:cNvSpPr txBox="1"/>
          <p:nvPr/>
        </p:nvSpPr>
        <p:spPr>
          <a:xfrm>
            <a:off x="2289616" y="3951900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49" name="TextBox 148"/>
          <p:cNvSpPr txBox="1"/>
          <p:nvPr/>
        </p:nvSpPr>
        <p:spPr>
          <a:xfrm>
            <a:off x="2289616" y="4664017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50" name="TextBox 149"/>
          <p:cNvSpPr txBox="1"/>
          <p:nvPr/>
        </p:nvSpPr>
        <p:spPr>
          <a:xfrm>
            <a:off x="2289616" y="5424974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51" name="TextBox 150"/>
          <p:cNvSpPr txBox="1"/>
          <p:nvPr/>
        </p:nvSpPr>
        <p:spPr>
          <a:xfrm>
            <a:off x="3039123" y="398446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152" name="TextBox 151"/>
          <p:cNvSpPr txBox="1"/>
          <p:nvPr/>
        </p:nvSpPr>
        <p:spPr>
          <a:xfrm>
            <a:off x="3039123" y="468029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153" name="TextBox 152"/>
          <p:cNvSpPr txBox="1"/>
          <p:nvPr/>
        </p:nvSpPr>
        <p:spPr>
          <a:xfrm>
            <a:off x="3039123" y="5424974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154" name="Group 153"/>
          <p:cNvGrpSpPr/>
          <p:nvPr/>
        </p:nvGrpSpPr>
        <p:grpSpPr>
          <a:xfrm flipV="1">
            <a:off x="2026603" y="3854220"/>
            <a:ext cx="1575428" cy="45719"/>
            <a:chOff x="2364587" y="1204729"/>
            <a:chExt cx="1300789" cy="0"/>
          </a:xfrm>
        </p:grpSpPr>
        <p:cxnSp>
          <p:nvCxnSpPr>
            <p:cNvPr id="155" name="Straight Arrow Connector 15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7" name="Group 156"/>
          <p:cNvGrpSpPr/>
          <p:nvPr/>
        </p:nvGrpSpPr>
        <p:grpSpPr>
          <a:xfrm flipV="1">
            <a:off x="1982415" y="4589799"/>
            <a:ext cx="1575428" cy="45719"/>
            <a:chOff x="2364587" y="1204729"/>
            <a:chExt cx="1300789" cy="0"/>
          </a:xfrm>
        </p:grpSpPr>
        <p:cxnSp>
          <p:nvCxnSpPr>
            <p:cNvPr id="158" name="Straight Arrow Connector 15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9" name="Straight Arrow Connector 15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0" name="Group 159"/>
          <p:cNvGrpSpPr/>
          <p:nvPr/>
        </p:nvGrpSpPr>
        <p:grpSpPr>
          <a:xfrm flipV="1">
            <a:off x="2004201" y="5319194"/>
            <a:ext cx="1575428" cy="45719"/>
            <a:chOff x="2364587" y="1204729"/>
            <a:chExt cx="1300789" cy="0"/>
          </a:xfrm>
        </p:grpSpPr>
        <p:cxnSp>
          <p:nvCxnSpPr>
            <p:cNvPr id="161" name="Straight Arrow Connector 16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2" name="Straight Arrow Connector 16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3" name="Group 162"/>
          <p:cNvGrpSpPr/>
          <p:nvPr/>
        </p:nvGrpSpPr>
        <p:grpSpPr>
          <a:xfrm flipV="1">
            <a:off x="2004880" y="6048995"/>
            <a:ext cx="1575428" cy="45719"/>
            <a:chOff x="2364587" y="1204729"/>
            <a:chExt cx="1300789" cy="0"/>
          </a:xfrm>
        </p:grpSpPr>
        <p:cxnSp>
          <p:nvCxnSpPr>
            <p:cNvPr id="164" name="Straight Arrow Connector 16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5" name="Straight Arrow Connector 16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5" name="Group 174"/>
          <p:cNvGrpSpPr/>
          <p:nvPr/>
        </p:nvGrpSpPr>
        <p:grpSpPr>
          <a:xfrm flipV="1">
            <a:off x="3332174" y="4128202"/>
            <a:ext cx="399433" cy="135277"/>
            <a:chOff x="2364587" y="1204729"/>
            <a:chExt cx="1300789" cy="0"/>
          </a:xfrm>
        </p:grpSpPr>
        <p:cxnSp>
          <p:nvCxnSpPr>
            <p:cNvPr id="176" name="Straight Arrow Connector 17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7" name="Straight Arrow Connector 17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8" name="Group 177"/>
          <p:cNvGrpSpPr/>
          <p:nvPr/>
        </p:nvGrpSpPr>
        <p:grpSpPr>
          <a:xfrm flipV="1">
            <a:off x="3337934" y="4843662"/>
            <a:ext cx="399433" cy="135277"/>
            <a:chOff x="2364587" y="1204729"/>
            <a:chExt cx="1300789" cy="0"/>
          </a:xfrm>
        </p:grpSpPr>
        <p:cxnSp>
          <p:nvCxnSpPr>
            <p:cNvPr id="179" name="Straight Arrow Connector 17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0" name="Straight Arrow Connector 17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81" name="Group 180"/>
          <p:cNvGrpSpPr/>
          <p:nvPr/>
        </p:nvGrpSpPr>
        <p:grpSpPr>
          <a:xfrm flipV="1">
            <a:off x="3343802" y="5585867"/>
            <a:ext cx="399433" cy="135277"/>
            <a:chOff x="2364587" y="1204729"/>
            <a:chExt cx="1300789" cy="0"/>
          </a:xfrm>
        </p:grpSpPr>
        <p:cxnSp>
          <p:nvCxnSpPr>
            <p:cNvPr id="182" name="Straight Arrow Connector 18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3" name="Straight Arrow Connector 18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84" name="Picture 18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559" y="6462868"/>
            <a:ext cx="279400" cy="228600"/>
          </a:xfrm>
          <a:prstGeom prst="rect">
            <a:avLst/>
          </a:prstGeom>
        </p:spPr>
      </p:pic>
      <p:pic>
        <p:nvPicPr>
          <p:cNvPr id="185" name="Picture 18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752" y="6452128"/>
            <a:ext cx="279400" cy="228600"/>
          </a:xfrm>
          <a:prstGeom prst="rect">
            <a:avLst/>
          </a:prstGeom>
        </p:spPr>
      </p:pic>
      <p:cxnSp>
        <p:nvCxnSpPr>
          <p:cNvPr id="187" name="Straight Connector 186"/>
          <p:cNvCxnSpPr/>
          <p:nvPr/>
        </p:nvCxnSpPr>
        <p:spPr>
          <a:xfrm flipV="1">
            <a:off x="3403325" y="5948194"/>
            <a:ext cx="124468" cy="46583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/>
          <p:nvPr/>
        </p:nvCxnSpPr>
        <p:spPr>
          <a:xfrm flipH="1" flipV="1">
            <a:off x="2119518" y="5935410"/>
            <a:ext cx="114612" cy="47861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1" name="Group 190"/>
          <p:cNvGrpSpPr/>
          <p:nvPr/>
        </p:nvGrpSpPr>
        <p:grpSpPr>
          <a:xfrm flipV="1">
            <a:off x="4954119" y="4095642"/>
            <a:ext cx="399433" cy="135277"/>
            <a:chOff x="2364587" y="1204729"/>
            <a:chExt cx="1300789" cy="0"/>
          </a:xfrm>
        </p:grpSpPr>
        <p:cxnSp>
          <p:nvCxnSpPr>
            <p:cNvPr id="192" name="Straight Arrow Connector 19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3" name="Straight Arrow Connector 19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4" name="Group 193"/>
          <p:cNvGrpSpPr/>
          <p:nvPr/>
        </p:nvGrpSpPr>
        <p:grpSpPr>
          <a:xfrm flipV="1">
            <a:off x="4959879" y="4811102"/>
            <a:ext cx="399433" cy="135277"/>
            <a:chOff x="2364587" y="1204729"/>
            <a:chExt cx="1300789" cy="0"/>
          </a:xfrm>
        </p:grpSpPr>
        <p:cxnSp>
          <p:nvCxnSpPr>
            <p:cNvPr id="195" name="Straight Arrow Connector 19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6" name="Straight Arrow Connector 19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flipV="1">
            <a:off x="4965747" y="5553307"/>
            <a:ext cx="399433" cy="135277"/>
            <a:chOff x="2364587" y="1204729"/>
            <a:chExt cx="1300789" cy="0"/>
          </a:xfrm>
        </p:grpSpPr>
        <p:cxnSp>
          <p:nvCxnSpPr>
            <p:cNvPr id="198" name="Straight Arrow Connector 19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9" name="Straight Arrow Connector 19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00" name="Group 199"/>
          <p:cNvGrpSpPr/>
          <p:nvPr/>
        </p:nvGrpSpPr>
        <p:grpSpPr>
          <a:xfrm>
            <a:off x="4663296" y="3560050"/>
            <a:ext cx="364202" cy="2739276"/>
            <a:chOff x="2000385" y="1771978"/>
            <a:chExt cx="364202" cy="2739276"/>
          </a:xfrm>
        </p:grpSpPr>
        <p:sp>
          <p:nvSpPr>
            <p:cNvPr id="201" name="Rectangle 200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TextBox 201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3" name="TextBox 202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4" name="TextBox 203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5" name="TextBox 204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6" name="TextBox 205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7" name="TextBox 206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209" name="Group 208"/>
          <p:cNvGrpSpPr/>
          <p:nvPr/>
        </p:nvGrpSpPr>
        <p:grpSpPr>
          <a:xfrm>
            <a:off x="6471153" y="3560050"/>
            <a:ext cx="294597" cy="2739276"/>
            <a:chOff x="3862325" y="1771978"/>
            <a:chExt cx="294597" cy="2739276"/>
          </a:xfrm>
        </p:grpSpPr>
        <p:sp>
          <p:nvSpPr>
            <p:cNvPr id="210" name="Rectangle 209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TextBox 210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2" name="TextBox 211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3" name="TextBox 212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5" name="TextBox 214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6" name="TextBox 215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7" name="TextBox 216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218" name="Rectangle 217"/>
          <p:cNvSpPr/>
          <p:nvPr/>
        </p:nvSpPr>
        <p:spPr>
          <a:xfrm>
            <a:off x="5217250" y="3608767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TextBox 218"/>
          <p:cNvSpPr txBox="1"/>
          <p:nvPr/>
        </p:nvSpPr>
        <p:spPr>
          <a:xfrm>
            <a:off x="5217250" y="3919340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0" name="TextBox 219"/>
          <p:cNvSpPr txBox="1"/>
          <p:nvPr/>
        </p:nvSpPr>
        <p:spPr>
          <a:xfrm>
            <a:off x="5217250" y="4631457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1" name="TextBox 220"/>
          <p:cNvSpPr txBox="1"/>
          <p:nvPr/>
        </p:nvSpPr>
        <p:spPr>
          <a:xfrm>
            <a:off x="5217250" y="5392414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2" name="TextBox 221"/>
          <p:cNvSpPr txBox="1"/>
          <p:nvPr/>
        </p:nvSpPr>
        <p:spPr>
          <a:xfrm>
            <a:off x="5966757" y="395190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223" name="TextBox 222"/>
          <p:cNvSpPr txBox="1"/>
          <p:nvPr/>
        </p:nvSpPr>
        <p:spPr>
          <a:xfrm>
            <a:off x="5966757" y="464773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5966757" y="5392414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225" name="Group 224"/>
          <p:cNvGrpSpPr/>
          <p:nvPr/>
        </p:nvGrpSpPr>
        <p:grpSpPr>
          <a:xfrm flipV="1">
            <a:off x="4954237" y="3821660"/>
            <a:ext cx="1575428" cy="45719"/>
            <a:chOff x="2364587" y="1204729"/>
            <a:chExt cx="1300789" cy="0"/>
          </a:xfrm>
        </p:grpSpPr>
        <p:cxnSp>
          <p:nvCxnSpPr>
            <p:cNvPr id="226" name="Straight Arrow Connector 22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7" name="Straight Arrow Connector 22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28" name="Group 227"/>
          <p:cNvGrpSpPr/>
          <p:nvPr/>
        </p:nvGrpSpPr>
        <p:grpSpPr>
          <a:xfrm flipV="1">
            <a:off x="4910049" y="4557239"/>
            <a:ext cx="1575428" cy="45719"/>
            <a:chOff x="2364587" y="1204729"/>
            <a:chExt cx="1300789" cy="0"/>
          </a:xfrm>
        </p:grpSpPr>
        <p:cxnSp>
          <p:nvCxnSpPr>
            <p:cNvPr id="229" name="Straight Arrow Connector 22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0" name="Straight Arrow Connector 22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1" name="Group 230"/>
          <p:cNvGrpSpPr/>
          <p:nvPr/>
        </p:nvGrpSpPr>
        <p:grpSpPr>
          <a:xfrm flipV="1">
            <a:off x="4931835" y="5286634"/>
            <a:ext cx="1575428" cy="45719"/>
            <a:chOff x="2364587" y="1204729"/>
            <a:chExt cx="1300789" cy="0"/>
          </a:xfrm>
        </p:grpSpPr>
        <p:cxnSp>
          <p:nvCxnSpPr>
            <p:cNvPr id="232" name="Straight Arrow Connector 23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3" name="Straight Arrow Connector 23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4" name="Group 233"/>
          <p:cNvGrpSpPr/>
          <p:nvPr/>
        </p:nvGrpSpPr>
        <p:grpSpPr>
          <a:xfrm flipV="1">
            <a:off x="4932514" y="6016435"/>
            <a:ext cx="1575428" cy="45719"/>
            <a:chOff x="2364587" y="1204729"/>
            <a:chExt cx="1300789" cy="0"/>
          </a:xfrm>
        </p:grpSpPr>
        <p:cxnSp>
          <p:nvCxnSpPr>
            <p:cNvPr id="235" name="Straight Arrow Connector 23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6" name="Straight Arrow Connector 23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7" name="Group 236"/>
          <p:cNvGrpSpPr/>
          <p:nvPr/>
        </p:nvGrpSpPr>
        <p:grpSpPr>
          <a:xfrm flipV="1">
            <a:off x="6259808" y="4095642"/>
            <a:ext cx="399433" cy="135277"/>
            <a:chOff x="2364587" y="1204729"/>
            <a:chExt cx="1300789" cy="0"/>
          </a:xfrm>
        </p:grpSpPr>
        <p:cxnSp>
          <p:nvCxnSpPr>
            <p:cNvPr id="238" name="Straight Arrow Connector 23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9" name="Straight Arrow Connector 23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0" name="Group 239"/>
          <p:cNvGrpSpPr/>
          <p:nvPr/>
        </p:nvGrpSpPr>
        <p:grpSpPr>
          <a:xfrm flipV="1">
            <a:off x="6265568" y="4811102"/>
            <a:ext cx="399433" cy="135277"/>
            <a:chOff x="2364587" y="1204729"/>
            <a:chExt cx="1300789" cy="0"/>
          </a:xfrm>
        </p:grpSpPr>
        <p:cxnSp>
          <p:nvCxnSpPr>
            <p:cNvPr id="241" name="Straight Arrow Connector 24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2" name="Straight Arrow Connector 24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3" name="Group 242"/>
          <p:cNvGrpSpPr/>
          <p:nvPr/>
        </p:nvGrpSpPr>
        <p:grpSpPr>
          <a:xfrm flipV="1">
            <a:off x="6271436" y="5553307"/>
            <a:ext cx="399433" cy="135277"/>
            <a:chOff x="2364587" y="1204729"/>
            <a:chExt cx="1300789" cy="0"/>
          </a:xfrm>
        </p:grpSpPr>
        <p:cxnSp>
          <p:nvCxnSpPr>
            <p:cNvPr id="244" name="Straight Arrow Connector 24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5" name="Straight Arrow Connector 24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8" name="Group 247"/>
          <p:cNvGrpSpPr/>
          <p:nvPr/>
        </p:nvGrpSpPr>
        <p:grpSpPr>
          <a:xfrm rot="10800000" flipV="1">
            <a:off x="5231843" y="4023313"/>
            <a:ext cx="1050310" cy="407593"/>
            <a:chOff x="2364587" y="1204729"/>
            <a:chExt cx="1300789" cy="0"/>
          </a:xfrm>
        </p:grpSpPr>
        <p:cxnSp>
          <p:nvCxnSpPr>
            <p:cNvPr id="249" name="Straight Arrow Connector 24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0" name="Straight Arrow Connector 24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1" name="Group 250"/>
          <p:cNvGrpSpPr/>
          <p:nvPr/>
        </p:nvGrpSpPr>
        <p:grpSpPr>
          <a:xfrm rot="10800000" flipV="1">
            <a:off x="5221126" y="4811102"/>
            <a:ext cx="1050310" cy="407593"/>
            <a:chOff x="2364587" y="1204729"/>
            <a:chExt cx="1300789" cy="0"/>
          </a:xfrm>
        </p:grpSpPr>
        <p:cxnSp>
          <p:nvCxnSpPr>
            <p:cNvPr id="252" name="Straight Arrow Connector 25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3" name="Straight Arrow Connector 25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4" name="Group 253"/>
          <p:cNvGrpSpPr/>
          <p:nvPr/>
        </p:nvGrpSpPr>
        <p:grpSpPr>
          <a:xfrm rot="10800000" flipV="1">
            <a:off x="5231143" y="5533627"/>
            <a:ext cx="1050310" cy="407593"/>
            <a:chOff x="2364587" y="1204729"/>
            <a:chExt cx="1300789" cy="0"/>
          </a:xfrm>
        </p:grpSpPr>
        <p:cxnSp>
          <p:nvCxnSpPr>
            <p:cNvPr id="255" name="Straight Arrow Connector 25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6" name="Straight Arrow Connector 25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57" name="Picture 25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328" y="3867379"/>
            <a:ext cx="279400" cy="228600"/>
          </a:xfrm>
          <a:prstGeom prst="rect">
            <a:avLst/>
          </a:prstGeom>
        </p:spPr>
      </p:pic>
      <p:pic>
        <p:nvPicPr>
          <p:cNvPr id="258" name="Picture 25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427" y="4672055"/>
            <a:ext cx="457200" cy="228600"/>
          </a:xfrm>
          <a:prstGeom prst="rect">
            <a:avLst/>
          </a:prstGeom>
        </p:spPr>
      </p:pic>
      <p:sp>
        <p:nvSpPr>
          <p:cNvPr id="259" name="TextBox 258"/>
          <p:cNvSpPr txBox="1"/>
          <p:nvPr/>
        </p:nvSpPr>
        <p:spPr>
          <a:xfrm>
            <a:off x="1043758" y="343136"/>
            <a:ext cx="3872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a</a:t>
            </a:r>
            <a:endParaRPr lang="en-US" sz="3200" b="1" dirty="0"/>
          </a:p>
        </p:txBody>
      </p:sp>
      <p:sp>
        <p:nvSpPr>
          <p:cNvPr id="260" name="TextBox 259"/>
          <p:cNvSpPr txBox="1"/>
          <p:nvPr/>
        </p:nvSpPr>
        <p:spPr>
          <a:xfrm>
            <a:off x="4110516" y="349147"/>
            <a:ext cx="40487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b</a:t>
            </a:r>
          </a:p>
        </p:txBody>
      </p:sp>
      <p:sp>
        <p:nvSpPr>
          <p:cNvPr id="261" name="TextBox 260"/>
          <p:cNvSpPr txBox="1"/>
          <p:nvPr/>
        </p:nvSpPr>
        <p:spPr>
          <a:xfrm>
            <a:off x="1063693" y="3608767"/>
            <a:ext cx="3563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c</a:t>
            </a:r>
            <a:endParaRPr lang="en-US" sz="3200" b="1" dirty="0"/>
          </a:p>
        </p:txBody>
      </p:sp>
      <p:sp>
        <p:nvSpPr>
          <p:cNvPr id="262" name="TextBox 261"/>
          <p:cNvSpPr txBox="1"/>
          <p:nvPr/>
        </p:nvSpPr>
        <p:spPr>
          <a:xfrm>
            <a:off x="4159006" y="3592610"/>
            <a:ext cx="40487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d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422710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flipV="1">
            <a:off x="4189928" y="1654830"/>
            <a:ext cx="399433" cy="135277"/>
            <a:chOff x="2364587" y="1204729"/>
            <a:chExt cx="1300789" cy="0"/>
          </a:xfrm>
        </p:grpSpPr>
        <p:cxnSp>
          <p:nvCxnSpPr>
            <p:cNvPr id="5" name="Straight Arrow Connector 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 flipV="1">
            <a:off x="4195688" y="2370290"/>
            <a:ext cx="399433" cy="135277"/>
            <a:chOff x="2364587" y="1204729"/>
            <a:chExt cx="1300789" cy="0"/>
          </a:xfrm>
        </p:grpSpPr>
        <p:cxnSp>
          <p:nvCxnSpPr>
            <p:cNvPr id="8" name="Straight Arrow Connector 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flipV="1">
            <a:off x="4201556" y="3112495"/>
            <a:ext cx="399433" cy="135277"/>
            <a:chOff x="2364587" y="1204729"/>
            <a:chExt cx="1300789" cy="0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3899105" y="1119238"/>
            <a:ext cx="364202" cy="2739276"/>
            <a:chOff x="2000385" y="1771978"/>
            <a:chExt cx="364202" cy="2739276"/>
          </a:xfrm>
        </p:grpSpPr>
        <p:sp>
          <p:nvSpPr>
            <p:cNvPr id="14" name="Rectangle 13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706962" y="1119238"/>
            <a:ext cx="294597" cy="2739276"/>
            <a:chOff x="3862325" y="1771978"/>
            <a:chExt cx="294597" cy="2739276"/>
          </a:xfrm>
        </p:grpSpPr>
        <p:sp>
          <p:nvSpPr>
            <p:cNvPr id="23" name="Rectangle 22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31" name="Rectangle 30"/>
          <p:cNvSpPr/>
          <p:nvPr/>
        </p:nvSpPr>
        <p:spPr>
          <a:xfrm>
            <a:off x="4453059" y="1167955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453059" y="1478528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4453059" y="2190645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4453059" y="2951602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5202566" y="1511088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5202566" y="2206925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5202566" y="2951602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38" name="Group 37"/>
          <p:cNvGrpSpPr/>
          <p:nvPr/>
        </p:nvGrpSpPr>
        <p:grpSpPr>
          <a:xfrm flipV="1">
            <a:off x="4190046" y="1380848"/>
            <a:ext cx="1575428" cy="45719"/>
            <a:chOff x="2364587" y="1204729"/>
            <a:chExt cx="1300789" cy="0"/>
          </a:xfrm>
        </p:grpSpPr>
        <p:cxnSp>
          <p:nvCxnSpPr>
            <p:cNvPr id="39" name="Straight Arrow Connector 3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 flipV="1">
            <a:off x="4145858" y="2116427"/>
            <a:ext cx="1575428" cy="45719"/>
            <a:chOff x="2364587" y="1204729"/>
            <a:chExt cx="1300789" cy="0"/>
          </a:xfrm>
        </p:grpSpPr>
        <p:cxnSp>
          <p:nvCxnSpPr>
            <p:cNvPr id="42" name="Straight Arrow Connector 4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 flipV="1">
            <a:off x="4167644" y="2845822"/>
            <a:ext cx="1575428" cy="45719"/>
            <a:chOff x="2364587" y="1204729"/>
            <a:chExt cx="1300789" cy="0"/>
          </a:xfrm>
        </p:grpSpPr>
        <p:cxnSp>
          <p:nvCxnSpPr>
            <p:cNvPr id="45" name="Straight Arrow Connector 4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 flipV="1">
            <a:off x="4168323" y="3575623"/>
            <a:ext cx="1575428" cy="45719"/>
            <a:chOff x="2364587" y="1204729"/>
            <a:chExt cx="1300789" cy="0"/>
          </a:xfrm>
        </p:grpSpPr>
        <p:cxnSp>
          <p:nvCxnSpPr>
            <p:cNvPr id="48" name="Straight Arrow Connector 4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 flipV="1">
            <a:off x="5495617" y="1654830"/>
            <a:ext cx="399433" cy="135277"/>
            <a:chOff x="2364587" y="1204729"/>
            <a:chExt cx="1300789" cy="0"/>
          </a:xfrm>
        </p:grpSpPr>
        <p:cxnSp>
          <p:nvCxnSpPr>
            <p:cNvPr id="51" name="Straight Arrow Connector 5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 flipV="1">
            <a:off x="5501377" y="2370290"/>
            <a:ext cx="399433" cy="135277"/>
            <a:chOff x="2364587" y="1204729"/>
            <a:chExt cx="1300789" cy="0"/>
          </a:xfrm>
        </p:grpSpPr>
        <p:cxnSp>
          <p:nvCxnSpPr>
            <p:cNvPr id="54" name="Straight Arrow Connector 5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 flipV="1">
            <a:off x="5507245" y="3112495"/>
            <a:ext cx="399433" cy="135277"/>
            <a:chOff x="2364587" y="1204729"/>
            <a:chExt cx="1300789" cy="0"/>
          </a:xfrm>
        </p:grpSpPr>
        <p:cxnSp>
          <p:nvCxnSpPr>
            <p:cNvPr id="57" name="Straight Arrow Connector 56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 rot="10800000" flipV="1">
            <a:off x="4467652" y="1582501"/>
            <a:ext cx="1050310" cy="407593"/>
            <a:chOff x="2364587" y="1204729"/>
            <a:chExt cx="1300789" cy="0"/>
          </a:xfrm>
        </p:grpSpPr>
        <p:cxnSp>
          <p:nvCxnSpPr>
            <p:cNvPr id="60" name="Straight Arrow Connector 59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2" name="Group 61"/>
          <p:cNvGrpSpPr/>
          <p:nvPr/>
        </p:nvGrpSpPr>
        <p:grpSpPr>
          <a:xfrm rot="10800000" flipV="1">
            <a:off x="4456935" y="2370290"/>
            <a:ext cx="1050310" cy="407593"/>
            <a:chOff x="2364587" y="1204729"/>
            <a:chExt cx="1300789" cy="0"/>
          </a:xfrm>
        </p:grpSpPr>
        <p:cxnSp>
          <p:nvCxnSpPr>
            <p:cNvPr id="63" name="Straight Arrow Connector 62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/>
        </p:nvGrpSpPr>
        <p:grpSpPr>
          <a:xfrm rot="10800000" flipV="1">
            <a:off x="4466952" y="3092815"/>
            <a:ext cx="1050310" cy="407593"/>
            <a:chOff x="2364587" y="1204729"/>
            <a:chExt cx="1300789" cy="0"/>
          </a:xfrm>
        </p:grpSpPr>
        <p:cxnSp>
          <p:nvCxnSpPr>
            <p:cNvPr id="66" name="Straight Arrow Connector 6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137" y="1426567"/>
            <a:ext cx="279400" cy="228600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8236" y="2231243"/>
            <a:ext cx="457200" cy="228600"/>
          </a:xfrm>
          <a:prstGeom prst="rect">
            <a:avLst/>
          </a:prstGeom>
        </p:spPr>
      </p:pic>
      <p:cxnSp>
        <p:nvCxnSpPr>
          <p:cNvPr id="71" name="Straight Arrow Connector 70"/>
          <p:cNvCxnSpPr/>
          <p:nvPr/>
        </p:nvCxnSpPr>
        <p:spPr>
          <a:xfrm>
            <a:off x="4165137" y="5828282"/>
            <a:ext cx="197292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V="1">
            <a:off x="4165137" y="4446588"/>
            <a:ext cx="24791" cy="13816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4201556" y="4808513"/>
            <a:ext cx="24817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4453059" y="4802635"/>
            <a:ext cx="0" cy="569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4449727" y="5372439"/>
            <a:ext cx="1045890" cy="587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5498525" y="4808513"/>
            <a:ext cx="22578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5504304" y="4808513"/>
            <a:ext cx="0" cy="569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510" y="5209299"/>
            <a:ext cx="584200" cy="228600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510" y="4639495"/>
            <a:ext cx="533400" cy="228600"/>
          </a:xfrm>
          <a:prstGeom prst="rect">
            <a:avLst/>
          </a:prstGeom>
        </p:spPr>
      </p:pic>
      <p:cxnSp>
        <p:nvCxnSpPr>
          <p:cNvPr id="97" name="Straight Connector 96"/>
          <p:cNvCxnSpPr/>
          <p:nvPr/>
        </p:nvCxnSpPr>
        <p:spPr>
          <a:xfrm flipH="1">
            <a:off x="4003828" y="5378317"/>
            <a:ext cx="16794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>
            <a:off x="4033610" y="4805527"/>
            <a:ext cx="16794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 flipV="1">
            <a:off x="4444537" y="4114638"/>
            <a:ext cx="1073425" cy="648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4453994" y="3867379"/>
            <a:ext cx="0" cy="935256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5507245" y="3867379"/>
            <a:ext cx="7809" cy="919967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6" name="Picture 10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203" y="4191807"/>
            <a:ext cx="127000" cy="215900"/>
          </a:xfrm>
          <a:prstGeom prst="rect">
            <a:avLst/>
          </a:prstGeom>
        </p:spPr>
      </p:pic>
      <p:pic>
        <p:nvPicPr>
          <p:cNvPr id="107" name="Picture 10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103" y="6029161"/>
            <a:ext cx="76200" cy="190500"/>
          </a:xfrm>
          <a:prstGeom prst="rect">
            <a:avLst/>
          </a:prstGeom>
        </p:spPr>
      </p:pic>
      <p:cxnSp>
        <p:nvCxnSpPr>
          <p:cNvPr id="108" name="Straight Arrow Connector 107"/>
          <p:cNvCxnSpPr/>
          <p:nvPr/>
        </p:nvCxnSpPr>
        <p:spPr>
          <a:xfrm flipV="1">
            <a:off x="4166255" y="5931966"/>
            <a:ext cx="1585438" cy="9846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5725777" y="3867379"/>
            <a:ext cx="0" cy="1960903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4926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/>
        </p:nvCxnSpPr>
        <p:spPr>
          <a:xfrm flipH="1">
            <a:off x="3601895" y="4464025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3026134" y="4669272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2864222" y="3895613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2872186" y="4284595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3027687" y="3540440"/>
            <a:ext cx="1398218" cy="139821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3707471" y="3895613"/>
            <a:ext cx="420421" cy="38892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3398183" y="3027334"/>
            <a:ext cx="1233152" cy="12418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3553684" y="3380182"/>
            <a:ext cx="1270089" cy="12762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4092509" y="3380182"/>
            <a:ext cx="1101760" cy="11094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3390219" y="2653799"/>
            <a:ext cx="1233152" cy="12418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895" y="3768613"/>
            <a:ext cx="355600" cy="2540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017" y="2836450"/>
            <a:ext cx="152400" cy="3048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3773" y="3870213"/>
            <a:ext cx="1524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329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1353" y="4300235"/>
            <a:ext cx="180975" cy="1619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720" y="2646684"/>
            <a:ext cx="161925" cy="1619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6222" y="3095990"/>
            <a:ext cx="161925" cy="228600"/>
          </a:xfrm>
          <a:prstGeom prst="rect">
            <a:avLst/>
          </a:prstGeom>
        </p:spPr>
      </p:pic>
      <p:sp>
        <p:nvSpPr>
          <p:cNvPr id="11" name="Freeform 10"/>
          <p:cNvSpPr/>
          <p:nvPr/>
        </p:nvSpPr>
        <p:spPr>
          <a:xfrm rot="2511734">
            <a:off x="1256741" y="3519788"/>
            <a:ext cx="997699" cy="1228831"/>
          </a:xfrm>
          <a:custGeom>
            <a:avLst/>
            <a:gdLst>
              <a:gd name="connsiteX0" fmla="*/ 0 w 1013506"/>
              <a:gd name="connsiteY0" fmla="*/ 859455 h 1423873"/>
              <a:gd name="connsiteX1" fmla="*/ 89805 w 1013506"/>
              <a:gd name="connsiteY1" fmla="*/ 192416 h 1423873"/>
              <a:gd name="connsiteX2" fmla="*/ 910872 w 1013506"/>
              <a:gd name="connsiteY2" fmla="*/ 0 h 1423873"/>
              <a:gd name="connsiteX3" fmla="*/ 1013506 w 1013506"/>
              <a:gd name="connsiteY3" fmla="*/ 590074 h 1423873"/>
              <a:gd name="connsiteX4" fmla="*/ 692776 w 1013506"/>
              <a:gd name="connsiteY4" fmla="*/ 820972 h 1423873"/>
              <a:gd name="connsiteX5" fmla="*/ 577314 w 1013506"/>
              <a:gd name="connsiteY5" fmla="*/ 1423873 h 1423873"/>
              <a:gd name="connsiteX6" fmla="*/ 0 w 1013506"/>
              <a:gd name="connsiteY6" fmla="*/ 859455 h 1423873"/>
              <a:gd name="connsiteX0" fmla="*/ 0 w 1013506"/>
              <a:gd name="connsiteY0" fmla="*/ 859455 h 1423956"/>
              <a:gd name="connsiteX1" fmla="*/ 89805 w 1013506"/>
              <a:gd name="connsiteY1" fmla="*/ 192416 h 1423956"/>
              <a:gd name="connsiteX2" fmla="*/ 910872 w 1013506"/>
              <a:gd name="connsiteY2" fmla="*/ 0 h 1423956"/>
              <a:gd name="connsiteX3" fmla="*/ 1013506 w 1013506"/>
              <a:gd name="connsiteY3" fmla="*/ 590074 h 1423956"/>
              <a:gd name="connsiteX4" fmla="*/ 692776 w 1013506"/>
              <a:gd name="connsiteY4" fmla="*/ 820972 h 1423956"/>
              <a:gd name="connsiteX5" fmla="*/ 577314 w 1013506"/>
              <a:gd name="connsiteY5" fmla="*/ 1423873 h 1423956"/>
              <a:gd name="connsiteX6" fmla="*/ 0 w 1013506"/>
              <a:gd name="connsiteY6" fmla="*/ 859455 h 1423956"/>
              <a:gd name="connsiteX0" fmla="*/ 0 w 1013506"/>
              <a:gd name="connsiteY0" fmla="*/ 859455 h 1423956"/>
              <a:gd name="connsiteX1" fmla="*/ 89805 w 1013506"/>
              <a:gd name="connsiteY1" fmla="*/ 192416 h 1423956"/>
              <a:gd name="connsiteX2" fmla="*/ 910872 w 1013506"/>
              <a:gd name="connsiteY2" fmla="*/ 0 h 1423956"/>
              <a:gd name="connsiteX3" fmla="*/ 1013506 w 1013506"/>
              <a:gd name="connsiteY3" fmla="*/ 590074 h 1423956"/>
              <a:gd name="connsiteX4" fmla="*/ 692776 w 1013506"/>
              <a:gd name="connsiteY4" fmla="*/ 820972 h 1423956"/>
              <a:gd name="connsiteX5" fmla="*/ 577314 w 1013506"/>
              <a:gd name="connsiteY5" fmla="*/ 1423873 h 1423956"/>
              <a:gd name="connsiteX6" fmla="*/ 0 w 1013506"/>
              <a:gd name="connsiteY6" fmla="*/ 859455 h 1423956"/>
              <a:gd name="connsiteX0" fmla="*/ 0 w 1037599"/>
              <a:gd name="connsiteY0" fmla="*/ 859455 h 1423956"/>
              <a:gd name="connsiteX1" fmla="*/ 89805 w 1037599"/>
              <a:gd name="connsiteY1" fmla="*/ 192416 h 1423956"/>
              <a:gd name="connsiteX2" fmla="*/ 910872 w 1037599"/>
              <a:gd name="connsiteY2" fmla="*/ 0 h 1423956"/>
              <a:gd name="connsiteX3" fmla="*/ 1013506 w 1037599"/>
              <a:gd name="connsiteY3" fmla="*/ 590074 h 1423956"/>
              <a:gd name="connsiteX4" fmla="*/ 692776 w 1037599"/>
              <a:gd name="connsiteY4" fmla="*/ 820972 h 1423956"/>
              <a:gd name="connsiteX5" fmla="*/ 577314 w 1037599"/>
              <a:gd name="connsiteY5" fmla="*/ 1423873 h 1423956"/>
              <a:gd name="connsiteX6" fmla="*/ 0 w 1037599"/>
              <a:gd name="connsiteY6" fmla="*/ 859455 h 1423956"/>
              <a:gd name="connsiteX0" fmla="*/ 0 w 1037599"/>
              <a:gd name="connsiteY0" fmla="*/ 878645 h 1443146"/>
              <a:gd name="connsiteX1" fmla="*/ 89805 w 1037599"/>
              <a:gd name="connsiteY1" fmla="*/ 211606 h 1443146"/>
              <a:gd name="connsiteX2" fmla="*/ 910872 w 1037599"/>
              <a:gd name="connsiteY2" fmla="*/ 19190 h 1443146"/>
              <a:gd name="connsiteX3" fmla="*/ 1013506 w 1037599"/>
              <a:gd name="connsiteY3" fmla="*/ 609264 h 1443146"/>
              <a:gd name="connsiteX4" fmla="*/ 692776 w 1037599"/>
              <a:gd name="connsiteY4" fmla="*/ 840162 h 1443146"/>
              <a:gd name="connsiteX5" fmla="*/ 577314 w 1037599"/>
              <a:gd name="connsiteY5" fmla="*/ 1443063 h 1443146"/>
              <a:gd name="connsiteX6" fmla="*/ 0 w 1037599"/>
              <a:gd name="connsiteY6" fmla="*/ 878645 h 1443146"/>
              <a:gd name="connsiteX0" fmla="*/ 0 w 1037599"/>
              <a:gd name="connsiteY0" fmla="*/ 889190 h 1453691"/>
              <a:gd name="connsiteX1" fmla="*/ 89805 w 1037599"/>
              <a:gd name="connsiteY1" fmla="*/ 222151 h 1453691"/>
              <a:gd name="connsiteX2" fmla="*/ 910872 w 1037599"/>
              <a:gd name="connsiteY2" fmla="*/ 29735 h 1453691"/>
              <a:gd name="connsiteX3" fmla="*/ 1013506 w 1037599"/>
              <a:gd name="connsiteY3" fmla="*/ 619809 h 1453691"/>
              <a:gd name="connsiteX4" fmla="*/ 692776 w 1037599"/>
              <a:gd name="connsiteY4" fmla="*/ 850707 h 1453691"/>
              <a:gd name="connsiteX5" fmla="*/ 577314 w 1037599"/>
              <a:gd name="connsiteY5" fmla="*/ 1453608 h 1453691"/>
              <a:gd name="connsiteX6" fmla="*/ 0 w 1037599"/>
              <a:gd name="connsiteY6" fmla="*/ 889190 h 1453691"/>
              <a:gd name="connsiteX0" fmla="*/ 1310 w 1038909"/>
              <a:gd name="connsiteY0" fmla="*/ 889190 h 1453695"/>
              <a:gd name="connsiteX1" fmla="*/ 91115 w 1038909"/>
              <a:gd name="connsiteY1" fmla="*/ 222151 h 1453695"/>
              <a:gd name="connsiteX2" fmla="*/ 912182 w 1038909"/>
              <a:gd name="connsiteY2" fmla="*/ 29735 h 1453695"/>
              <a:gd name="connsiteX3" fmla="*/ 1014816 w 1038909"/>
              <a:gd name="connsiteY3" fmla="*/ 619809 h 1453695"/>
              <a:gd name="connsiteX4" fmla="*/ 694086 w 1038909"/>
              <a:gd name="connsiteY4" fmla="*/ 850707 h 1453695"/>
              <a:gd name="connsiteX5" fmla="*/ 578624 w 1038909"/>
              <a:gd name="connsiteY5" fmla="*/ 1453608 h 1453695"/>
              <a:gd name="connsiteX6" fmla="*/ 1310 w 1038909"/>
              <a:gd name="connsiteY6" fmla="*/ 889190 h 1453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8909" h="1453695">
                <a:moveTo>
                  <a:pt x="1310" y="889190"/>
                </a:moveTo>
                <a:lnTo>
                  <a:pt x="91115" y="222151"/>
                </a:lnTo>
                <a:cubicBezTo>
                  <a:pt x="121050" y="-195"/>
                  <a:pt x="758232" y="-36541"/>
                  <a:pt x="912182" y="29735"/>
                </a:cubicBezTo>
                <a:cubicBezTo>
                  <a:pt x="1066132" y="96011"/>
                  <a:pt x="1051165" y="482980"/>
                  <a:pt x="1014816" y="619809"/>
                </a:cubicBezTo>
                <a:cubicBezTo>
                  <a:pt x="978467" y="756638"/>
                  <a:pt x="766785" y="711741"/>
                  <a:pt x="694086" y="850707"/>
                </a:cubicBezTo>
                <a:cubicBezTo>
                  <a:pt x="621387" y="989673"/>
                  <a:pt x="694087" y="1447194"/>
                  <a:pt x="578624" y="1453608"/>
                </a:cubicBezTo>
                <a:cubicBezTo>
                  <a:pt x="463161" y="1460022"/>
                  <a:pt x="-28625" y="1111536"/>
                  <a:pt x="1310" y="889190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  <a:alpha val="62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 rot="2511734">
            <a:off x="2956866" y="3519789"/>
            <a:ext cx="997699" cy="1228831"/>
          </a:xfrm>
          <a:custGeom>
            <a:avLst/>
            <a:gdLst>
              <a:gd name="connsiteX0" fmla="*/ 0 w 1013506"/>
              <a:gd name="connsiteY0" fmla="*/ 859455 h 1423873"/>
              <a:gd name="connsiteX1" fmla="*/ 89805 w 1013506"/>
              <a:gd name="connsiteY1" fmla="*/ 192416 h 1423873"/>
              <a:gd name="connsiteX2" fmla="*/ 910872 w 1013506"/>
              <a:gd name="connsiteY2" fmla="*/ 0 h 1423873"/>
              <a:gd name="connsiteX3" fmla="*/ 1013506 w 1013506"/>
              <a:gd name="connsiteY3" fmla="*/ 590074 h 1423873"/>
              <a:gd name="connsiteX4" fmla="*/ 692776 w 1013506"/>
              <a:gd name="connsiteY4" fmla="*/ 820972 h 1423873"/>
              <a:gd name="connsiteX5" fmla="*/ 577314 w 1013506"/>
              <a:gd name="connsiteY5" fmla="*/ 1423873 h 1423873"/>
              <a:gd name="connsiteX6" fmla="*/ 0 w 1013506"/>
              <a:gd name="connsiteY6" fmla="*/ 859455 h 1423873"/>
              <a:gd name="connsiteX0" fmla="*/ 0 w 1013506"/>
              <a:gd name="connsiteY0" fmla="*/ 859455 h 1423956"/>
              <a:gd name="connsiteX1" fmla="*/ 89805 w 1013506"/>
              <a:gd name="connsiteY1" fmla="*/ 192416 h 1423956"/>
              <a:gd name="connsiteX2" fmla="*/ 910872 w 1013506"/>
              <a:gd name="connsiteY2" fmla="*/ 0 h 1423956"/>
              <a:gd name="connsiteX3" fmla="*/ 1013506 w 1013506"/>
              <a:gd name="connsiteY3" fmla="*/ 590074 h 1423956"/>
              <a:gd name="connsiteX4" fmla="*/ 692776 w 1013506"/>
              <a:gd name="connsiteY4" fmla="*/ 820972 h 1423956"/>
              <a:gd name="connsiteX5" fmla="*/ 577314 w 1013506"/>
              <a:gd name="connsiteY5" fmla="*/ 1423873 h 1423956"/>
              <a:gd name="connsiteX6" fmla="*/ 0 w 1013506"/>
              <a:gd name="connsiteY6" fmla="*/ 859455 h 1423956"/>
              <a:gd name="connsiteX0" fmla="*/ 0 w 1013506"/>
              <a:gd name="connsiteY0" fmla="*/ 859455 h 1423956"/>
              <a:gd name="connsiteX1" fmla="*/ 89805 w 1013506"/>
              <a:gd name="connsiteY1" fmla="*/ 192416 h 1423956"/>
              <a:gd name="connsiteX2" fmla="*/ 910872 w 1013506"/>
              <a:gd name="connsiteY2" fmla="*/ 0 h 1423956"/>
              <a:gd name="connsiteX3" fmla="*/ 1013506 w 1013506"/>
              <a:gd name="connsiteY3" fmla="*/ 590074 h 1423956"/>
              <a:gd name="connsiteX4" fmla="*/ 692776 w 1013506"/>
              <a:gd name="connsiteY4" fmla="*/ 820972 h 1423956"/>
              <a:gd name="connsiteX5" fmla="*/ 577314 w 1013506"/>
              <a:gd name="connsiteY5" fmla="*/ 1423873 h 1423956"/>
              <a:gd name="connsiteX6" fmla="*/ 0 w 1013506"/>
              <a:gd name="connsiteY6" fmla="*/ 859455 h 1423956"/>
              <a:gd name="connsiteX0" fmla="*/ 0 w 1037599"/>
              <a:gd name="connsiteY0" fmla="*/ 859455 h 1423956"/>
              <a:gd name="connsiteX1" fmla="*/ 89805 w 1037599"/>
              <a:gd name="connsiteY1" fmla="*/ 192416 h 1423956"/>
              <a:gd name="connsiteX2" fmla="*/ 910872 w 1037599"/>
              <a:gd name="connsiteY2" fmla="*/ 0 h 1423956"/>
              <a:gd name="connsiteX3" fmla="*/ 1013506 w 1037599"/>
              <a:gd name="connsiteY3" fmla="*/ 590074 h 1423956"/>
              <a:gd name="connsiteX4" fmla="*/ 692776 w 1037599"/>
              <a:gd name="connsiteY4" fmla="*/ 820972 h 1423956"/>
              <a:gd name="connsiteX5" fmla="*/ 577314 w 1037599"/>
              <a:gd name="connsiteY5" fmla="*/ 1423873 h 1423956"/>
              <a:gd name="connsiteX6" fmla="*/ 0 w 1037599"/>
              <a:gd name="connsiteY6" fmla="*/ 859455 h 1423956"/>
              <a:gd name="connsiteX0" fmla="*/ 0 w 1037599"/>
              <a:gd name="connsiteY0" fmla="*/ 878645 h 1443146"/>
              <a:gd name="connsiteX1" fmla="*/ 89805 w 1037599"/>
              <a:gd name="connsiteY1" fmla="*/ 211606 h 1443146"/>
              <a:gd name="connsiteX2" fmla="*/ 910872 w 1037599"/>
              <a:gd name="connsiteY2" fmla="*/ 19190 h 1443146"/>
              <a:gd name="connsiteX3" fmla="*/ 1013506 w 1037599"/>
              <a:gd name="connsiteY3" fmla="*/ 609264 h 1443146"/>
              <a:gd name="connsiteX4" fmla="*/ 692776 w 1037599"/>
              <a:gd name="connsiteY4" fmla="*/ 840162 h 1443146"/>
              <a:gd name="connsiteX5" fmla="*/ 577314 w 1037599"/>
              <a:gd name="connsiteY5" fmla="*/ 1443063 h 1443146"/>
              <a:gd name="connsiteX6" fmla="*/ 0 w 1037599"/>
              <a:gd name="connsiteY6" fmla="*/ 878645 h 1443146"/>
              <a:gd name="connsiteX0" fmla="*/ 0 w 1037599"/>
              <a:gd name="connsiteY0" fmla="*/ 889190 h 1453691"/>
              <a:gd name="connsiteX1" fmla="*/ 89805 w 1037599"/>
              <a:gd name="connsiteY1" fmla="*/ 222151 h 1453691"/>
              <a:gd name="connsiteX2" fmla="*/ 910872 w 1037599"/>
              <a:gd name="connsiteY2" fmla="*/ 29735 h 1453691"/>
              <a:gd name="connsiteX3" fmla="*/ 1013506 w 1037599"/>
              <a:gd name="connsiteY3" fmla="*/ 619809 h 1453691"/>
              <a:gd name="connsiteX4" fmla="*/ 692776 w 1037599"/>
              <a:gd name="connsiteY4" fmla="*/ 850707 h 1453691"/>
              <a:gd name="connsiteX5" fmla="*/ 577314 w 1037599"/>
              <a:gd name="connsiteY5" fmla="*/ 1453608 h 1453691"/>
              <a:gd name="connsiteX6" fmla="*/ 0 w 1037599"/>
              <a:gd name="connsiteY6" fmla="*/ 889190 h 1453691"/>
              <a:gd name="connsiteX0" fmla="*/ 1310 w 1038909"/>
              <a:gd name="connsiteY0" fmla="*/ 889190 h 1453695"/>
              <a:gd name="connsiteX1" fmla="*/ 91115 w 1038909"/>
              <a:gd name="connsiteY1" fmla="*/ 222151 h 1453695"/>
              <a:gd name="connsiteX2" fmla="*/ 912182 w 1038909"/>
              <a:gd name="connsiteY2" fmla="*/ 29735 h 1453695"/>
              <a:gd name="connsiteX3" fmla="*/ 1014816 w 1038909"/>
              <a:gd name="connsiteY3" fmla="*/ 619809 h 1453695"/>
              <a:gd name="connsiteX4" fmla="*/ 694086 w 1038909"/>
              <a:gd name="connsiteY4" fmla="*/ 850707 h 1453695"/>
              <a:gd name="connsiteX5" fmla="*/ 578624 w 1038909"/>
              <a:gd name="connsiteY5" fmla="*/ 1453608 h 1453695"/>
              <a:gd name="connsiteX6" fmla="*/ 1310 w 1038909"/>
              <a:gd name="connsiteY6" fmla="*/ 889190 h 1453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8909" h="1453695">
                <a:moveTo>
                  <a:pt x="1310" y="889190"/>
                </a:moveTo>
                <a:lnTo>
                  <a:pt x="91115" y="222151"/>
                </a:lnTo>
                <a:cubicBezTo>
                  <a:pt x="121050" y="-195"/>
                  <a:pt x="758232" y="-36541"/>
                  <a:pt x="912182" y="29735"/>
                </a:cubicBezTo>
                <a:cubicBezTo>
                  <a:pt x="1066132" y="96011"/>
                  <a:pt x="1051165" y="482980"/>
                  <a:pt x="1014816" y="619809"/>
                </a:cubicBezTo>
                <a:cubicBezTo>
                  <a:pt x="978467" y="756638"/>
                  <a:pt x="766785" y="711741"/>
                  <a:pt x="694086" y="850707"/>
                </a:cubicBezTo>
                <a:cubicBezTo>
                  <a:pt x="621387" y="989673"/>
                  <a:pt x="694087" y="1447194"/>
                  <a:pt x="578624" y="1453608"/>
                </a:cubicBezTo>
                <a:cubicBezTo>
                  <a:pt x="463161" y="1460022"/>
                  <a:pt x="-28625" y="1111536"/>
                  <a:pt x="1310" y="889190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  <a:alpha val="62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 smtClean="0"/>
          </a:p>
        </p:txBody>
      </p:sp>
      <p:sp>
        <p:nvSpPr>
          <p:cNvPr id="13" name="Freeform 12"/>
          <p:cNvSpPr/>
          <p:nvPr/>
        </p:nvSpPr>
        <p:spPr>
          <a:xfrm rot="2511734">
            <a:off x="4816270" y="3519788"/>
            <a:ext cx="997699" cy="1228831"/>
          </a:xfrm>
          <a:custGeom>
            <a:avLst/>
            <a:gdLst>
              <a:gd name="connsiteX0" fmla="*/ 0 w 1013506"/>
              <a:gd name="connsiteY0" fmla="*/ 859455 h 1423873"/>
              <a:gd name="connsiteX1" fmla="*/ 89805 w 1013506"/>
              <a:gd name="connsiteY1" fmla="*/ 192416 h 1423873"/>
              <a:gd name="connsiteX2" fmla="*/ 910872 w 1013506"/>
              <a:gd name="connsiteY2" fmla="*/ 0 h 1423873"/>
              <a:gd name="connsiteX3" fmla="*/ 1013506 w 1013506"/>
              <a:gd name="connsiteY3" fmla="*/ 590074 h 1423873"/>
              <a:gd name="connsiteX4" fmla="*/ 692776 w 1013506"/>
              <a:gd name="connsiteY4" fmla="*/ 820972 h 1423873"/>
              <a:gd name="connsiteX5" fmla="*/ 577314 w 1013506"/>
              <a:gd name="connsiteY5" fmla="*/ 1423873 h 1423873"/>
              <a:gd name="connsiteX6" fmla="*/ 0 w 1013506"/>
              <a:gd name="connsiteY6" fmla="*/ 859455 h 1423873"/>
              <a:gd name="connsiteX0" fmla="*/ 0 w 1013506"/>
              <a:gd name="connsiteY0" fmla="*/ 859455 h 1423956"/>
              <a:gd name="connsiteX1" fmla="*/ 89805 w 1013506"/>
              <a:gd name="connsiteY1" fmla="*/ 192416 h 1423956"/>
              <a:gd name="connsiteX2" fmla="*/ 910872 w 1013506"/>
              <a:gd name="connsiteY2" fmla="*/ 0 h 1423956"/>
              <a:gd name="connsiteX3" fmla="*/ 1013506 w 1013506"/>
              <a:gd name="connsiteY3" fmla="*/ 590074 h 1423956"/>
              <a:gd name="connsiteX4" fmla="*/ 692776 w 1013506"/>
              <a:gd name="connsiteY4" fmla="*/ 820972 h 1423956"/>
              <a:gd name="connsiteX5" fmla="*/ 577314 w 1013506"/>
              <a:gd name="connsiteY5" fmla="*/ 1423873 h 1423956"/>
              <a:gd name="connsiteX6" fmla="*/ 0 w 1013506"/>
              <a:gd name="connsiteY6" fmla="*/ 859455 h 1423956"/>
              <a:gd name="connsiteX0" fmla="*/ 0 w 1013506"/>
              <a:gd name="connsiteY0" fmla="*/ 859455 h 1423956"/>
              <a:gd name="connsiteX1" fmla="*/ 89805 w 1013506"/>
              <a:gd name="connsiteY1" fmla="*/ 192416 h 1423956"/>
              <a:gd name="connsiteX2" fmla="*/ 910872 w 1013506"/>
              <a:gd name="connsiteY2" fmla="*/ 0 h 1423956"/>
              <a:gd name="connsiteX3" fmla="*/ 1013506 w 1013506"/>
              <a:gd name="connsiteY3" fmla="*/ 590074 h 1423956"/>
              <a:gd name="connsiteX4" fmla="*/ 692776 w 1013506"/>
              <a:gd name="connsiteY4" fmla="*/ 820972 h 1423956"/>
              <a:gd name="connsiteX5" fmla="*/ 577314 w 1013506"/>
              <a:gd name="connsiteY5" fmla="*/ 1423873 h 1423956"/>
              <a:gd name="connsiteX6" fmla="*/ 0 w 1013506"/>
              <a:gd name="connsiteY6" fmla="*/ 859455 h 1423956"/>
              <a:gd name="connsiteX0" fmla="*/ 0 w 1037599"/>
              <a:gd name="connsiteY0" fmla="*/ 859455 h 1423956"/>
              <a:gd name="connsiteX1" fmla="*/ 89805 w 1037599"/>
              <a:gd name="connsiteY1" fmla="*/ 192416 h 1423956"/>
              <a:gd name="connsiteX2" fmla="*/ 910872 w 1037599"/>
              <a:gd name="connsiteY2" fmla="*/ 0 h 1423956"/>
              <a:gd name="connsiteX3" fmla="*/ 1013506 w 1037599"/>
              <a:gd name="connsiteY3" fmla="*/ 590074 h 1423956"/>
              <a:gd name="connsiteX4" fmla="*/ 692776 w 1037599"/>
              <a:gd name="connsiteY4" fmla="*/ 820972 h 1423956"/>
              <a:gd name="connsiteX5" fmla="*/ 577314 w 1037599"/>
              <a:gd name="connsiteY5" fmla="*/ 1423873 h 1423956"/>
              <a:gd name="connsiteX6" fmla="*/ 0 w 1037599"/>
              <a:gd name="connsiteY6" fmla="*/ 859455 h 1423956"/>
              <a:gd name="connsiteX0" fmla="*/ 0 w 1037599"/>
              <a:gd name="connsiteY0" fmla="*/ 878645 h 1443146"/>
              <a:gd name="connsiteX1" fmla="*/ 89805 w 1037599"/>
              <a:gd name="connsiteY1" fmla="*/ 211606 h 1443146"/>
              <a:gd name="connsiteX2" fmla="*/ 910872 w 1037599"/>
              <a:gd name="connsiteY2" fmla="*/ 19190 h 1443146"/>
              <a:gd name="connsiteX3" fmla="*/ 1013506 w 1037599"/>
              <a:gd name="connsiteY3" fmla="*/ 609264 h 1443146"/>
              <a:gd name="connsiteX4" fmla="*/ 692776 w 1037599"/>
              <a:gd name="connsiteY4" fmla="*/ 840162 h 1443146"/>
              <a:gd name="connsiteX5" fmla="*/ 577314 w 1037599"/>
              <a:gd name="connsiteY5" fmla="*/ 1443063 h 1443146"/>
              <a:gd name="connsiteX6" fmla="*/ 0 w 1037599"/>
              <a:gd name="connsiteY6" fmla="*/ 878645 h 1443146"/>
              <a:gd name="connsiteX0" fmla="*/ 0 w 1037599"/>
              <a:gd name="connsiteY0" fmla="*/ 889190 h 1453691"/>
              <a:gd name="connsiteX1" fmla="*/ 89805 w 1037599"/>
              <a:gd name="connsiteY1" fmla="*/ 222151 h 1453691"/>
              <a:gd name="connsiteX2" fmla="*/ 910872 w 1037599"/>
              <a:gd name="connsiteY2" fmla="*/ 29735 h 1453691"/>
              <a:gd name="connsiteX3" fmla="*/ 1013506 w 1037599"/>
              <a:gd name="connsiteY3" fmla="*/ 619809 h 1453691"/>
              <a:gd name="connsiteX4" fmla="*/ 692776 w 1037599"/>
              <a:gd name="connsiteY4" fmla="*/ 850707 h 1453691"/>
              <a:gd name="connsiteX5" fmla="*/ 577314 w 1037599"/>
              <a:gd name="connsiteY5" fmla="*/ 1453608 h 1453691"/>
              <a:gd name="connsiteX6" fmla="*/ 0 w 1037599"/>
              <a:gd name="connsiteY6" fmla="*/ 889190 h 1453691"/>
              <a:gd name="connsiteX0" fmla="*/ 1310 w 1038909"/>
              <a:gd name="connsiteY0" fmla="*/ 889190 h 1453695"/>
              <a:gd name="connsiteX1" fmla="*/ 91115 w 1038909"/>
              <a:gd name="connsiteY1" fmla="*/ 222151 h 1453695"/>
              <a:gd name="connsiteX2" fmla="*/ 912182 w 1038909"/>
              <a:gd name="connsiteY2" fmla="*/ 29735 h 1453695"/>
              <a:gd name="connsiteX3" fmla="*/ 1014816 w 1038909"/>
              <a:gd name="connsiteY3" fmla="*/ 619809 h 1453695"/>
              <a:gd name="connsiteX4" fmla="*/ 694086 w 1038909"/>
              <a:gd name="connsiteY4" fmla="*/ 850707 h 1453695"/>
              <a:gd name="connsiteX5" fmla="*/ 578624 w 1038909"/>
              <a:gd name="connsiteY5" fmla="*/ 1453608 h 1453695"/>
              <a:gd name="connsiteX6" fmla="*/ 1310 w 1038909"/>
              <a:gd name="connsiteY6" fmla="*/ 889190 h 1453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38909" h="1453695">
                <a:moveTo>
                  <a:pt x="1310" y="889190"/>
                </a:moveTo>
                <a:lnTo>
                  <a:pt x="91115" y="222151"/>
                </a:lnTo>
                <a:cubicBezTo>
                  <a:pt x="121050" y="-195"/>
                  <a:pt x="758232" y="-36541"/>
                  <a:pt x="912182" y="29735"/>
                </a:cubicBezTo>
                <a:cubicBezTo>
                  <a:pt x="1066132" y="96011"/>
                  <a:pt x="1051165" y="482980"/>
                  <a:pt x="1014816" y="619809"/>
                </a:cubicBezTo>
                <a:cubicBezTo>
                  <a:pt x="978467" y="756638"/>
                  <a:pt x="766785" y="711741"/>
                  <a:pt x="694086" y="850707"/>
                </a:cubicBezTo>
                <a:cubicBezTo>
                  <a:pt x="621387" y="989673"/>
                  <a:pt x="694087" y="1447194"/>
                  <a:pt x="578624" y="1453608"/>
                </a:cubicBezTo>
                <a:cubicBezTo>
                  <a:pt x="463161" y="1460022"/>
                  <a:pt x="-28625" y="1111536"/>
                  <a:pt x="1310" y="889190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  <a:alpha val="62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 smtClean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5362598" y="4162140"/>
            <a:ext cx="799404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3451050" y="4162140"/>
            <a:ext cx="1360822" cy="0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811872" y="4162138"/>
            <a:ext cx="550726" cy="2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928558" y="4162140"/>
            <a:ext cx="546602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1738865" y="4162138"/>
            <a:ext cx="1189693" cy="2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" name="Straight Arrow Connector 3"/>
          <p:cNvCxnSpPr/>
          <p:nvPr/>
        </p:nvCxnSpPr>
        <p:spPr>
          <a:xfrm flipV="1">
            <a:off x="1755591" y="2862583"/>
            <a:ext cx="0" cy="129955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1769861" y="3590311"/>
            <a:ext cx="527511" cy="557559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>
            <a:off x="2283102" y="3343714"/>
            <a:ext cx="227065" cy="260865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endCxn id="13" idx="1"/>
          </p:cNvCxnSpPr>
          <p:nvPr/>
        </p:nvCxnSpPr>
        <p:spPr>
          <a:xfrm>
            <a:off x="1755591" y="3508343"/>
            <a:ext cx="3537882" cy="33619"/>
          </a:xfrm>
          <a:prstGeom prst="straightConnector1">
            <a:avLst/>
          </a:prstGeom>
          <a:ln w="3175" cmpd="sng">
            <a:solidFill>
              <a:srgbClr val="000000"/>
            </a:solidFill>
            <a:prstDash val="solid"/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1404039" y="4651057"/>
            <a:ext cx="3557693" cy="1374"/>
          </a:xfrm>
          <a:prstGeom prst="straightConnector1">
            <a:avLst/>
          </a:prstGeom>
          <a:ln w="3175" cmpd="sng">
            <a:solidFill>
              <a:srgbClr val="000000"/>
            </a:solidFill>
            <a:prstDash val="solid"/>
            <a:headEnd type="none"/>
            <a:tailEnd type="non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710" y="3418137"/>
            <a:ext cx="941070" cy="24765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419" y="3417538"/>
            <a:ext cx="264160" cy="18161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5160" y="5102597"/>
            <a:ext cx="181610" cy="19812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585" y="4371355"/>
            <a:ext cx="165100" cy="181610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0588" y="3791462"/>
            <a:ext cx="148590" cy="21463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577" y="3013440"/>
            <a:ext cx="297180" cy="214630"/>
          </a:xfrm>
          <a:prstGeom prst="rect">
            <a:avLst/>
          </a:prstGeom>
        </p:spPr>
      </p:pic>
      <p:cxnSp>
        <p:nvCxnSpPr>
          <p:cNvPr id="26" name="Straight Arrow Connector 25"/>
          <p:cNvCxnSpPr/>
          <p:nvPr/>
        </p:nvCxnSpPr>
        <p:spPr>
          <a:xfrm flipH="1">
            <a:off x="3745787" y="3235981"/>
            <a:ext cx="420873" cy="368599"/>
          </a:xfrm>
          <a:prstGeom prst="straightConnector1">
            <a:avLst/>
          </a:prstGeom>
          <a:ln w="19050" cmpd="sng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Right Brace 23"/>
          <p:cNvSpPr/>
          <p:nvPr/>
        </p:nvSpPr>
        <p:spPr>
          <a:xfrm rot="5400000">
            <a:off x="3409083" y="3060281"/>
            <a:ext cx="300020" cy="3607007"/>
          </a:xfrm>
          <a:prstGeom prst="rightBrac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5431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771780" y="3078644"/>
            <a:ext cx="166779" cy="16677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 rot="15464845">
            <a:off x="3321409" y="3777556"/>
            <a:ext cx="1352818" cy="0"/>
            <a:chOff x="4099585" y="2539881"/>
            <a:chExt cx="1352818" cy="0"/>
          </a:xfrm>
        </p:grpSpPr>
        <p:cxnSp>
          <p:nvCxnSpPr>
            <p:cNvPr id="6" name="Straight Arrow Connector 5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rot="20034090">
            <a:off x="3740682" y="2896675"/>
            <a:ext cx="1352818" cy="0"/>
            <a:chOff x="4099585" y="2539881"/>
            <a:chExt cx="1352818" cy="0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 rot="20034090">
            <a:off x="2511200" y="3501226"/>
            <a:ext cx="1352818" cy="0"/>
            <a:chOff x="4099585" y="2539881"/>
            <a:chExt cx="1352818" cy="0"/>
          </a:xfrm>
        </p:grpSpPr>
        <p:cxnSp>
          <p:nvCxnSpPr>
            <p:cNvPr id="14" name="Straight Arrow Connector 13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 rot="13500000">
            <a:off x="2638973" y="2638263"/>
            <a:ext cx="1352818" cy="0"/>
            <a:chOff x="4099585" y="2539881"/>
            <a:chExt cx="1352818" cy="0"/>
          </a:xfrm>
        </p:grpSpPr>
        <p:cxnSp>
          <p:nvCxnSpPr>
            <p:cNvPr id="17" name="Straight Arrow Connector 16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622" y="2484811"/>
            <a:ext cx="190500" cy="2286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336" y="2370511"/>
            <a:ext cx="203200" cy="2286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1537" y="3192944"/>
            <a:ext cx="203200" cy="2286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367" y="3570190"/>
            <a:ext cx="2032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0584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2834105" y="2232526"/>
            <a:ext cx="3101474" cy="307474"/>
            <a:chOff x="2834105" y="2232526"/>
            <a:chExt cx="3101474" cy="307474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 rot="5400000">
            <a:off x="4384842" y="3775243"/>
            <a:ext cx="3101474" cy="307474"/>
            <a:chOff x="2834105" y="2232526"/>
            <a:chExt cx="3101474" cy="307474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2840789" y="5327316"/>
            <a:ext cx="3101474" cy="307474"/>
            <a:chOff x="2834105" y="2232526"/>
            <a:chExt cx="3101474" cy="307474"/>
          </a:xfrm>
        </p:grpSpPr>
        <p:cxnSp>
          <p:nvCxnSpPr>
            <p:cNvPr id="22" name="Straight Connector 21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Connector 24"/>
          <p:cNvCxnSpPr/>
          <p:nvPr/>
        </p:nvCxnSpPr>
        <p:spPr>
          <a:xfrm>
            <a:off x="1751263" y="238626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935579" y="238626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935579" y="548105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757947" y="548105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130843" y="1644315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1</a:t>
            </a:r>
            <a:endParaRPr lang="en-US" sz="2400" i="1" dirty="0"/>
          </a:p>
        </p:txBody>
      </p:sp>
      <p:sp>
        <p:nvSpPr>
          <p:cNvPr id="30" name="TextBox 29"/>
          <p:cNvSpPr txBox="1"/>
          <p:nvPr/>
        </p:nvSpPr>
        <p:spPr>
          <a:xfrm>
            <a:off x="6235032" y="3727748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2</a:t>
            </a:r>
            <a:endParaRPr lang="en-US" sz="2400" i="1" dirty="0"/>
          </a:p>
        </p:txBody>
      </p:sp>
      <p:sp>
        <p:nvSpPr>
          <p:cNvPr id="31" name="TextBox 30"/>
          <p:cNvSpPr txBox="1"/>
          <p:nvPr/>
        </p:nvSpPr>
        <p:spPr>
          <a:xfrm>
            <a:off x="4130843" y="5753767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3</a:t>
            </a:r>
            <a:endParaRPr lang="en-US" sz="2400" i="1" dirty="0"/>
          </a:p>
        </p:txBody>
      </p:sp>
      <p:cxnSp>
        <p:nvCxnSpPr>
          <p:cNvPr id="33" name="Straight Connector 32"/>
          <p:cNvCxnSpPr/>
          <p:nvPr/>
        </p:nvCxnSpPr>
        <p:spPr>
          <a:xfrm flipH="1">
            <a:off x="2834105" y="2378243"/>
            <a:ext cx="6684" cy="309612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Freeform 38"/>
          <p:cNvSpPr/>
          <p:nvPr/>
        </p:nvSpPr>
        <p:spPr>
          <a:xfrm>
            <a:off x="3863474" y="3301999"/>
            <a:ext cx="1189789" cy="1229895"/>
          </a:xfrm>
          <a:custGeom>
            <a:avLst/>
            <a:gdLst>
              <a:gd name="connsiteX0" fmla="*/ 521368 w 1190113"/>
              <a:gd name="connsiteY0" fmla="*/ 0 h 1231072"/>
              <a:gd name="connsiteX1" fmla="*/ 1189789 w 1190113"/>
              <a:gd name="connsiteY1" fmla="*/ 588211 h 1231072"/>
              <a:gd name="connsiteX2" fmla="*/ 601579 w 1190113"/>
              <a:gd name="connsiteY2" fmla="*/ 1229895 h 1231072"/>
              <a:gd name="connsiteX3" fmla="*/ 0 w 1190113"/>
              <a:gd name="connsiteY3" fmla="*/ 748632 h 1231072"/>
              <a:gd name="connsiteX0" fmla="*/ 521368 w 1190113"/>
              <a:gd name="connsiteY0" fmla="*/ 0 h 1231072"/>
              <a:gd name="connsiteX1" fmla="*/ 1189789 w 1190113"/>
              <a:gd name="connsiteY1" fmla="*/ 588211 h 1231072"/>
              <a:gd name="connsiteX2" fmla="*/ 601579 w 1190113"/>
              <a:gd name="connsiteY2" fmla="*/ 1229895 h 1231072"/>
              <a:gd name="connsiteX3" fmla="*/ 0 w 1190113"/>
              <a:gd name="connsiteY3" fmla="*/ 748632 h 1231072"/>
              <a:gd name="connsiteX0" fmla="*/ 521368 w 1189789"/>
              <a:gd name="connsiteY0" fmla="*/ 0 h 1231072"/>
              <a:gd name="connsiteX1" fmla="*/ 1189789 w 1189789"/>
              <a:gd name="connsiteY1" fmla="*/ 588211 h 1231072"/>
              <a:gd name="connsiteX2" fmla="*/ 601579 w 1189789"/>
              <a:gd name="connsiteY2" fmla="*/ 1229895 h 1231072"/>
              <a:gd name="connsiteX3" fmla="*/ 0 w 1189789"/>
              <a:gd name="connsiteY3" fmla="*/ 748632 h 1231072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789" h="1229895">
                <a:moveTo>
                  <a:pt x="521368" y="0"/>
                </a:moveTo>
                <a:cubicBezTo>
                  <a:pt x="902368" y="138141"/>
                  <a:pt x="1189790" y="89124"/>
                  <a:pt x="1189789" y="588211"/>
                </a:cubicBezTo>
                <a:cubicBezTo>
                  <a:pt x="1189788" y="1087298"/>
                  <a:pt x="1120719" y="1229895"/>
                  <a:pt x="601579" y="1229895"/>
                </a:cubicBezTo>
                <a:cubicBezTo>
                  <a:pt x="82439" y="1229895"/>
                  <a:pt x="106948" y="953614"/>
                  <a:pt x="0" y="748632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3769895" y="2740524"/>
            <a:ext cx="128336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3769895" y="5152187"/>
            <a:ext cx="128336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5506453" y="3326060"/>
            <a:ext cx="1" cy="120583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2700421" y="2272632"/>
            <a:ext cx="267368" cy="26736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4137063" y="2667454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1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044686" y="3688551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2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137063" y="4661770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3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4547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54392" y="260596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4392" y="2914670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endCxn id="4" idx="0"/>
          </p:cNvCxnSpPr>
          <p:nvPr/>
        </p:nvCxnSpPr>
        <p:spPr>
          <a:xfrm>
            <a:off x="2555731" y="1137344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768856" y="113734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2575270" y="2967827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778625" y="276532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768858" y="4224421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761518" y="1142360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60941" y="258715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587456" y="276532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" y="2594476"/>
            <a:ext cx="330200" cy="2921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6955" y="2146965"/>
            <a:ext cx="622300" cy="3048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693" y="2975811"/>
            <a:ext cx="622300" cy="304800"/>
          </a:xfrm>
          <a:prstGeom prst="rect">
            <a:avLst/>
          </a:prstGeom>
        </p:spPr>
      </p:pic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219" y="2419351"/>
            <a:ext cx="1270000" cy="749300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872371" y="2610978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6872371" y="291968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>
            <a:endCxn id="48" idx="0"/>
          </p:cNvCxnSpPr>
          <p:nvPr/>
        </p:nvCxnSpPr>
        <p:spPr>
          <a:xfrm>
            <a:off x="7373710" y="1142360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5586835" y="1142360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7393249" y="2972843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V="1">
            <a:off x="5596604" y="2770339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H="1" flipV="1">
            <a:off x="5586837" y="4229437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H="1">
            <a:off x="5579497" y="1147376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5178920" y="2592172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5405435" y="2770339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8" name="Picture 5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668" y="2599492"/>
            <a:ext cx="330200" cy="292100"/>
          </a:xfrm>
          <a:prstGeom prst="rect">
            <a:avLst/>
          </a:prstGeom>
        </p:spPr>
      </p:pic>
      <p:sp>
        <p:nvSpPr>
          <p:cNvPr id="62" name="Rectangle 61"/>
          <p:cNvSpPr/>
          <p:nvPr/>
        </p:nvSpPr>
        <p:spPr>
          <a:xfrm>
            <a:off x="6772177" y="2705339"/>
            <a:ext cx="1203066" cy="165830"/>
          </a:xfrm>
          <a:custGeom>
            <a:avLst/>
            <a:gdLst>
              <a:gd name="connsiteX0" fmla="*/ 0 w 1070220"/>
              <a:gd name="connsiteY0" fmla="*/ 0 h 360947"/>
              <a:gd name="connsiteX1" fmla="*/ 1070220 w 1070220"/>
              <a:gd name="connsiteY1" fmla="*/ 0 h 360947"/>
              <a:gd name="connsiteX2" fmla="*/ 1070220 w 1070220"/>
              <a:gd name="connsiteY2" fmla="*/ 360947 h 360947"/>
              <a:gd name="connsiteX3" fmla="*/ 0 w 1070220"/>
              <a:gd name="connsiteY3" fmla="*/ 360947 h 360947"/>
              <a:gd name="connsiteX4" fmla="*/ 0 w 1070220"/>
              <a:gd name="connsiteY4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70487 w 1070487"/>
              <a:gd name="connsiteY2" fmla="*/ 360947 h 360947"/>
              <a:gd name="connsiteX3" fmla="*/ 267 w 1070487"/>
              <a:gd name="connsiteY3" fmla="*/ 360947 h 360947"/>
              <a:gd name="connsiteX4" fmla="*/ 0 w 1070487"/>
              <a:gd name="connsiteY4" fmla="*/ 189841 h 360947"/>
              <a:gd name="connsiteX5" fmla="*/ 267 w 1070487"/>
              <a:gd name="connsiteY5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68608 w 1070487"/>
              <a:gd name="connsiteY2" fmla="*/ 184246 h 360947"/>
              <a:gd name="connsiteX3" fmla="*/ 1070487 w 1070487"/>
              <a:gd name="connsiteY3" fmla="*/ 360947 h 360947"/>
              <a:gd name="connsiteX4" fmla="*/ 267 w 1070487"/>
              <a:gd name="connsiteY4" fmla="*/ 360947 h 360947"/>
              <a:gd name="connsiteX5" fmla="*/ 0 w 1070487"/>
              <a:gd name="connsiteY5" fmla="*/ 189841 h 360947"/>
              <a:gd name="connsiteX6" fmla="*/ 267 w 1070487"/>
              <a:gd name="connsiteY6" fmla="*/ 0 h 360947"/>
              <a:gd name="connsiteX0" fmla="*/ 72999 w 1143219"/>
              <a:gd name="connsiteY0" fmla="*/ 0 h 360947"/>
              <a:gd name="connsiteX1" fmla="*/ 1143219 w 1143219"/>
              <a:gd name="connsiteY1" fmla="*/ 0 h 360947"/>
              <a:gd name="connsiteX2" fmla="*/ 1141340 w 1143219"/>
              <a:gd name="connsiteY2" fmla="*/ 184246 h 360947"/>
              <a:gd name="connsiteX3" fmla="*/ 1143219 w 1143219"/>
              <a:gd name="connsiteY3" fmla="*/ 360947 h 360947"/>
              <a:gd name="connsiteX4" fmla="*/ 72999 w 1143219"/>
              <a:gd name="connsiteY4" fmla="*/ 360947 h 360947"/>
              <a:gd name="connsiteX5" fmla="*/ 0 w 1143219"/>
              <a:gd name="connsiteY5" fmla="*/ 189841 h 360947"/>
              <a:gd name="connsiteX6" fmla="*/ 72999 w 1143219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3179 w 1203066"/>
              <a:gd name="connsiteY0" fmla="*/ 0 h 360947"/>
              <a:gd name="connsiteX1" fmla="*/ 1143399 w 1203066"/>
              <a:gd name="connsiteY1" fmla="*/ 0 h 360947"/>
              <a:gd name="connsiteX2" fmla="*/ 1203062 w 1203066"/>
              <a:gd name="connsiteY2" fmla="*/ 184246 h 360947"/>
              <a:gd name="connsiteX3" fmla="*/ 1143399 w 1203066"/>
              <a:gd name="connsiteY3" fmla="*/ 360947 h 360947"/>
              <a:gd name="connsiteX4" fmla="*/ 73179 w 1203066"/>
              <a:gd name="connsiteY4" fmla="*/ 360947 h 360947"/>
              <a:gd name="connsiteX5" fmla="*/ 180 w 1203066"/>
              <a:gd name="connsiteY5" fmla="*/ 189841 h 360947"/>
              <a:gd name="connsiteX6" fmla="*/ 73179 w 1203066"/>
              <a:gd name="connsiteY6" fmla="*/ 0 h 36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03066" h="360947">
                <a:moveTo>
                  <a:pt x="73179" y="0"/>
                </a:moveTo>
                <a:lnTo>
                  <a:pt x="1143399" y="0"/>
                </a:lnTo>
                <a:cubicBezTo>
                  <a:pt x="1142773" y="61415"/>
                  <a:pt x="1203688" y="122831"/>
                  <a:pt x="1203062" y="184246"/>
                </a:cubicBezTo>
                <a:cubicBezTo>
                  <a:pt x="1203688" y="243146"/>
                  <a:pt x="1142773" y="302047"/>
                  <a:pt x="1143399" y="360947"/>
                </a:cubicBezTo>
                <a:lnTo>
                  <a:pt x="73179" y="360947"/>
                </a:lnTo>
                <a:cubicBezTo>
                  <a:pt x="48846" y="303912"/>
                  <a:pt x="-3461" y="246876"/>
                  <a:pt x="180" y="189841"/>
                </a:cubicBezTo>
                <a:cubicBezTo>
                  <a:pt x="2134" y="109777"/>
                  <a:pt x="48846" y="63280"/>
                  <a:pt x="73179" y="0"/>
                </a:cubicBezTo>
                <a:close/>
              </a:path>
            </a:pathLst>
          </a:cu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4415" y="1994565"/>
            <a:ext cx="1917700" cy="304800"/>
          </a:xfrm>
          <a:prstGeom prst="rect">
            <a:avLst/>
          </a:prstGeom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115" y="3128211"/>
            <a:ext cx="1905000" cy="3048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865" y="2395689"/>
            <a:ext cx="2222500" cy="749300"/>
          </a:xfrm>
          <a:prstGeom prst="rect">
            <a:avLst/>
          </a:prstGeom>
        </p:spPr>
      </p:pic>
      <p:sp>
        <p:nvSpPr>
          <p:cNvPr id="66" name="TextBox 65"/>
          <p:cNvSpPr txBox="1"/>
          <p:nvPr/>
        </p:nvSpPr>
        <p:spPr>
          <a:xfrm>
            <a:off x="778625" y="4456845"/>
            <a:ext cx="2147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Ohne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67" name="TextBox 66"/>
          <p:cNvSpPr txBox="1"/>
          <p:nvPr/>
        </p:nvSpPr>
        <p:spPr>
          <a:xfrm>
            <a:off x="5596604" y="4456845"/>
            <a:ext cx="194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Mit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712637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54392" y="260596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4392" y="2914670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endCxn id="4" idx="0"/>
          </p:cNvCxnSpPr>
          <p:nvPr/>
        </p:nvCxnSpPr>
        <p:spPr>
          <a:xfrm>
            <a:off x="2555731" y="1137344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768856" y="113734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2575270" y="2967827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778625" y="276532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 flipV="1">
            <a:off x="768858" y="4224421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761518" y="1142360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60941" y="258715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587456" y="276532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" y="2594476"/>
            <a:ext cx="330200" cy="2921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504" y="2216318"/>
            <a:ext cx="622300" cy="3048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242" y="3045164"/>
            <a:ext cx="622300" cy="3048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307" y="2878447"/>
            <a:ext cx="1270000" cy="74930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5075726" y="2610978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075726" y="291968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endCxn id="18" idx="0"/>
          </p:cNvCxnSpPr>
          <p:nvPr/>
        </p:nvCxnSpPr>
        <p:spPr>
          <a:xfrm>
            <a:off x="5577065" y="1142360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5596604" y="2972843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78625" y="4376520"/>
            <a:ext cx="2147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Ohne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34" name="TextBox 33"/>
          <p:cNvSpPr txBox="1"/>
          <p:nvPr/>
        </p:nvSpPr>
        <p:spPr>
          <a:xfrm>
            <a:off x="7693457" y="4376520"/>
            <a:ext cx="194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Mit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35" name="TextBox 34"/>
          <p:cNvSpPr txBox="1"/>
          <p:nvPr/>
        </p:nvSpPr>
        <p:spPr>
          <a:xfrm>
            <a:off x="4342132" y="4376520"/>
            <a:ext cx="2508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Batterie</a:t>
            </a:r>
            <a:r>
              <a:rPr lang="en-US" sz="2000" dirty="0" smtClean="0"/>
              <a:t> </a:t>
            </a:r>
            <a:r>
              <a:rPr lang="en-US" sz="2000" dirty="0" err="1" smtClean="0"/>
              <a:t>unterbrochen</a:t>
            </a:r>
            <a:endParaRPr lang="en-US" sz="2000" dirty="0"/>
          </a:p>
        </p:txBody>
      </p:sp>
      <p:sp>
        <p:nvSpPr>
          <p:cNvPr id="36" name="Rectangle 35"/>
          <p:cNvSpPr/>
          <p:nvPr/>
        </p:nvSpPr>
        <p:spPr>
          <a:xfrm>
            <a:off x="8068131" y="261825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8068131" y="2926964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/>
          <p:cNvCxnSpPr>
            <a:endCxn id="36" idx="0"/>
          </p:cNvCxnSpPr>
          <p:nvPr/>
        </p:nvCxnSpPr>
        <p:spPr>
          <a:xfrm>
            <a:off x="8569470" y="1149638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8589009" y="2980121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Rectangle 61"/>
          <p:cNvSpPr/>
          <p:nvPr/>
        </p:nvSpPr>
        <p:spPr>
          <a:xfrm>
            <a:off x="7967937" y="2712617"/>
            <a:ext cx="1203066" cy="165830"/>
          </a:xfrm>
          <a:custGeom>
            <a:avLst/>
            <a:gdLst>
              <a:gd name="connsiteX0" fmla="*/ 0 w 1070220"/>
              <a:gd name="connsiteY0" fmla="*/ 0 h 360947"/>
              <a:gd name="connsiteX1" fmla="*/ 1070220 w 1070220"/>
              <a:gd name="connsiteY1" fmla="*/ 0 h 360947"/>
              <a:gd name="connsiteX2" fmla="*/ 1070220 w 1070220"/>
              <a:gd name="connsiteY2" fmla="*/ 360947 h 360947"/>
              <a:gd name="connsiteX3" fmla="*/ 0 w 1070220"/>
              <a:gd name="connsiteY3" fmla="*/ 360947 h 360947"/>
              <a:gd name="connsiteX4" fmla="*/ 0 w 1070220"/>
              <a:gd name="connsiteY4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70487 w 1070487"/>
              <a:gd name="connsiteY2" fmla="*/ 360947 h 360947"/>
              <a:gd name="connsiteX3" fmla="*/ 267 w 1070487"/>
              <a:gd name="connsiteY3" fmla="*/ 360947 h 360947"/>
              <a:gd name="connsiteX4" fmla="*/ 0 w 1070487"/>
              <a:gd name="connsiteY4" fmla="*/ 189841 h 360947"/>
              <a:gd name="connsiteX5" fmla="*/ 267 w 1070487"/>
              <a:gd name="connsiteY5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68608 w 1070487"/>
              <a:gd name="connsiteY2" fmla="*/ 184246 h 360947"/>
              <a:gd name="connsiteX3" fmla="*/ 1070487 w 1070487"/>
              <a:gd name="connsiteY3" fmla="*/ 360947 h 360947"/>
              <a:gd name="connsiteX4" fmla="*/ 267 w 1070487"/>
              <a:gd name="connsiteY4" fmla="*/ 360947 h 360947"/>
              <a:gd name="connsiteX5" fmla="*/ 0 w 1070487"/>
              <a:gd name="connsiteY5" fmla="*/ 189841 h 360947"/>
              <a:gd name="connsiteX6" fmla="*/ 267 w 1070487"/>
              <a:gd name="connsiteY6" fmla="*/ 0 h 360947"/>
              <a:gd name="connsiteX0" fmla="*/ 72999 w 1143219"/>
              <a:gd name="connsiteY0" fmla="*/ 0 h 360947"/>
              <a:gd name="connsiteX1" fmla="*/ 1143219 w 1143219"/>
              <a:gd name="connsiteY1" fmla="*/ 0 h 360947"/>
              <a:gd name="connsiteX2" fmla="*/ 1141340 w 1143219"/>
              <a:gd name="connsiteY2" fmla="*/ 184246 h 360947"/>
              <a:gd name="connsiteX3" fmla="*/ 1143219 w 1143219"/>
              <a:gd name="connsiteY3" fmla="*/ 360947 h 360947"/>
              <a:gd name="connsiteX4" fmla="*/ 72999 w 1143219"/>
              <a:gd name="connsiteY4" fmla="*/ 360947 h 360947"/>
              <a:gd name="connsiteX5" fmla="*/ 0 w 1143219"/>
              <a:gd name="connsiteY5" fmla="*/ 189841 h 360947"/>
              <a:gd name="connsiteX6" fmla="*/ 72999 w 1143219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3179 w 1203066"/>
              <a:gd name="connsiteY0" fmla="*/ 0 h 360947"/>
              <a:gd name="connsiteX1" fmla="*/ 1143399 w 1203066"/>
              <a:gd name="connsiteY1" fmla="*/ 0 h 360947"/>
              <a:gd name="connsiteX2" fmla="*/ 1203062 w 1203066"/>
              <a:gd name="connsiteY2" fmla="*/ 184246 h 360947"/>
              <a:gd name="connsiteX3" fmla="*/ 1143399 w 1203066"/>
              <a:gd name="connsiteY3" fmla="*/ 360947 h 360947"/>
              <a:gd name="connsiteX4" fmla="*/ 73179 w 1203066"/>
              <a:gd name="connsiteY4" fmla="*/ 360947 h 360947"/>
              <a:gd name="connsiteX5" fmla="*/ 180 w 1203066"/>
              <a:gd name="connsiteY5" fmla="*/ 189841 h 360947"/>
              <a:gd name="connsiteX6" fmla="*/ 73179 w 1203066"/>
              <a:gd name="connsiteY6" fmla="*/ 0 h 36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03066" h="360947">
                <a:moveTo>
                  <a:pt x="73179" y="0"/>
                </a:moveTo>
                <a:lnTo>
                  <a:pt x="1143399" y="0"/>
                </a:lnTo>
                <a:cubicBezTo>
                  <a:pt x="1142773" y="61415"/>
                  <a:pt x="1203688" y="122831"/>
                  <a:pt x="1203062" y="184246"/>
                </a:cubicBezTo>
                <a:cubicBezTo>
                  <a:pt x="1203688" y="243146"/>
                  <a:pt x="1142773" y="302047"/>
                  <a:pt x="1143399" y="360947"/>
                </a:cubicBezTo>
                <a:lnTo>
                  <a:pt x="73179" y="360947"/>
                </a:lnTo>
                <a:cubicBezTo>
                  <a:pt x="48846" y="303912"/>
                  <a:pt x="-3461" y="246876"/>
                  <a:pt x="180" y="189841"/>
                </a:cubicBezTo>
                <a:cubicBezTo>
                  <a:pt x="2134" y="109777"/>
                  <a:pt x="48846" y="63280"/>
                  <a:pt x="73179" y="0"/>
                </a:cubicBezTo>
                <a:close/>
              </a:path>
            </a:pathLst>
          </a:cu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416" y="2182247"/>
            <a:ext cx="622300" cy="304800"/>
          </a:xfrm>
          <a:prstGeom prst="rect">
            <a:avLst/>
          </a:prstGeom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552" y="3080446"/>
            <a:ext cx="622300" cy="304800"/>
          </a:xfrm>
          <a:prstGeom prst="rect">
            <a:avLst/>
          </a:prstGeom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7757" y="2878447"/>
            <a:ext cx="1270000" cy="7493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756" y="2127251"/>
            <a:ext cx="330200" cy="2921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872" y="3168651"/>
            <a:ext cx="1320800" cy="3048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872" y="1893396"/>
            <a:ext cx="1092200" cy="7366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4440" y="2182247"/>
            <a:ext cx="622300" cy="3048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576" y="3080446"/>
            <a:ext cx="622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2970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92" y="224399"/>
            <a:ext cx="8011595" cy="663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5193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33" y="529235"/>
            <a:ext cx="7894925" cy="603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8121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97881" y="2101516"/>
            <a:ext cx="1006230" cy="488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797881" y="2269096"/>
            <a:ext cx="1006230" cy="488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endCxn id="4" idx="0"/>
          </p:cNvCxnSpPr>
          <p:nvPr/>
        </p:nvCxnSpPr>
        <p:spPr>
          <a:xfrm>
            <a:off x="4299220" y="632898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207516" y="632898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endCxn id="5" idx="2"/>
          </p:cNvCxnSpPr>
          <p:nvPr/>
        </p:nvCxnSpPr>
        <p:spPr>
          <a:xfrm flipH="1" flipV="1">
            <a:off x="4300996" y="2317943"/>
            <a:ext cx="17763" cy="140203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217285" y="2260877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2794948" y="3719975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99601" y="2082710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026116" y="2260877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217285" y="479161"/>
            <a:ext cx="3101474" cy="307474"/>
            <a:chOff x="2834105" y="2232526"/>
            <a:chExt cx="3101474" cy="307474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384" y="67850"/>
            <a:ext cx="330200" cy="2667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184" y="1039812"/>
            <a:ext cx="304800" cy="2667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327" y="2051243"/>
            <a:ext cx="381000" cy="2667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96" y="4162459"/>
            <a:ext cx="660400" cy="2159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12" y="2047539"/>
            <a:ext cx="419100" cy="266700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 flipH="1">
            <a:off x="1207516" y="3739430"/>
            <a:ext cx="6933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 flipV="1">
            <a:off x="1940801" y="3739430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1862615" y="3684244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2068849" y="3714316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2196778" y="912400"/>
            <a:ext cx="1229360" cy="10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5045327" y="1571243"/>
            <a:ext cx="0" cy="11582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04133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782652" y="2763741"/>
            <a:ext cx="1176558" cy="69093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959210" y="2763741"/>
            <a:ext cx="1176558" cy="690936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782652" y="2801089"/>
            <a:ext cx="3873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N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748372" y="2787598"/>
            <a:ext cx="3301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</a:t>
            </a:r>
            <a:endParaRPr lang="en-US" sz="2400" b="1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079066" y="3300102"/>
            <a:ext cx="1760288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786" y="3563712"/>
            <a:ext cx="3429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492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3897734" y="680863"/>
            <a:ext cx="2201627" cy="1637524"/>
            <a:chOff x="3262442" y="1562540"/>
            <a:chExt cx="2201627" cy="1637524"/>
          </a:xfrm>
        </p:grpSpPr>
        <p:sp>
          <p:nvSpPr>
            <p:cNvPr id="4" name="Rectangle 3"/>
            <p:cNvSpPr/>
            <p:nvPr/>
          </p:nvSpPr>
          <p:spPr>
            <a:xfrm>
              <a:off x="3284424" y="1893322"/>
              <a:ext cx="2179645" cy="5670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3262442" y="2881026"/>
              <a:ext cx="2201625" cy="4571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513859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7" name="Straight Arrow Connector 6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" name="Straight Arrow Connector 7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/>
            <p:cNvGrpSpPr/>
            <p:nvPr/>
          </p:nvGrpSpPr>
          <p:grpSpPr>
            <a:xfrm>
              <a:off x="465057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16" name="Straight Arrow Connector 15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/>
            <p:cNvGrpSpPr/>
            <p:nvPr/>
          </p:nvGrpSpPr>
          <p:grpSpPr>
            <a:xfrm>
              <a:off x="416255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19" name="Straight Arrow Connector 18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20"/>
            <p:cNvGrpSpPr/>
            <p:nvPr/>
          </p:nvGrpSpPr>
          <p:grpSpPr>
            <a:xfrm>
              <a:off x="367453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22" name="Straight Arrow Connector 21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5" name="TextBox 24"/>
            <p:cNvSpPr txBox="1"/>
            <p:nvPr/>
          </p:nvSpPr>
          <p:spPr>
            <a:xfrm>
              <a:off x="3414765" y="2861510"/>
              <a:ext cx="20493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latin typeface="Courier"/>
                  <a:cs typeface="Courier"/>
                </a:rPr>
                <a:t>- - - - - - - </a:t>
              </a:r>
              <a:endParaRPr lang="en-US" sz="1600" b="1" dirty="0">
                <a:latin typeface="Courier"/>
                <a:cs typeface="Courier"/>
              </a:endParaRPr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flipH="1" flipV="1">
              <a:off x="3409714" y="1968696"/>
              <a:ext cx="5051" cy="931004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3409714" y="1562540"/>
              <a:ext cx="20493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latin typeface="Courier"/>
                  <a:cs typeface="Courier"/>
                </a:rPr>
                <a:t>+ + + + + + + </a:t>
              </a:r>
              <a:endParaRPr lang="en-US" sz="1600" b="1" dirty="0">
                <a:latin typeface="Courier"/>
                <a:cs typeface="Courier"/>
              </a:endParaRPr>
            </a:p>
          </p:txBody>
        </p:sp>
      </p:grpSp>
      <p:sp>
        <p:nvSpPr>
          <p:cNvPr id="32" name="Rectangle 31"/>
          <p:cNvSpPr/>
          <p:nvPr/>
        </p:nvSpPr>
        <p:spPr>
          <a:xfrm rot="5400000">
            <a:off x="1676863" y="2243024"/>
            <a:ext cx="2179645" cy="5670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 rot="5400000">
            <a:off x="147285" y="2237523"/>
            <a:ext cx="2201625" cy="457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/>
          <p:cNvGrpSpPr/>
          <p:nvPr/>
        </p:nvGrpSpPr>
        <p:grpSpPr>
          <a:xfrm rot="5400000">
            <a:off x="1883268" y="2408907"/>
            <a:ext cx="228249" cy="1481883"/>
            <a:chOff x="1434654" y="5504664"/>
            <a:chExt cx="121061" cy="216608"/>
          </a:xfrm>
        </p:grpSpPr>
        <p:cxnSp>
          <p:nvCxnSpPr>
            <p:cNvPr id="47" name="Straight Arrow Connector 46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5" name="Group 34"/>
          <p:cNvGrpSpPr/>
          <p:nvPr/>
        </p:nvGrpSpPr>
        <p:grpSpPr>
          <a:xfrm rot="5400000">
            <a:off x="1883268" y="1920887"/>
            <a:ext cx="228249" cy="1481883"/>
            <a:chOff x="1434654" y="5504664"/>
            <a:chExt cx="121061" cy="216608"/>
          </a:xfrm>
        </p:grpSpPr>
        <p:cxnSp>
          <p:nvCxnSpPr>
            <p:cNvPr id="45" name="Straight Arrow Connector 44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 rot="5400000">
            <a:off x="1883268" y="1432867"/>
            <a:ext cx="228249" cy="1481883"/>
            <a:chOff x="1434654" y="5504664"/>
            <a:chExt cx="121061" cy="216608"/>
          </a:xfrm>
        </p:grpSpPr>
        <p:cxnSp>
          <p:nvCxnSpPr>
            <p:cNvPr id="43" name="Straight Arrow Connector 4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 rot="5400000">
            <a:off x="1883268" y="944847"/>
            <a:ext cx="228249" cy="1481883"/>
            <a:chOff x="1434654" y="5504664"/>
            <a:chExt cx="121061" cy="216608"/>
          </a:xfrm>
        </p:grpSpPr>
        <p:cxnSp>
          <p:nvCxnSpPr>
            <p:cNvPr id="41" name="Straight Arrow Connector 4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 rot="5400000">
            <a:off x="96545" y="2167267"/>
            <a:ext cx="2049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Courier"/>
                <a:cs typeface="Courier"/>
              </a:rPr>
              <a:t>- - - - - - - </a:t>
            </a:r>
            <a:endParaRPr lang="en-US" sz="1600" b="1" dirty="0">
              <a:latin typeface="Courier"/>
              <a:cs typeface="Courier"/>
            </a:endParaRPr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1256451" y="1327174"/>
            <a:ext cx="1481883" cy="8383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5400000">
            <a:off x="1931890" y="2162216"/>
            <a:ext cx="2049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Courier"/>
                <a:cs typeface="Courier"/>
              </a:rPr>
              <a:t>+ + + + + + + </a:t>
            </a:r>
            <a:endParaRPr lang="en-US" sz="1600" b="1" dirty="0">
              <a:latin typeface="Courier"/>
              <a:cs typeface="Courier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1544731" y="1949055"/>
            <a:ext cx="255336" cy="369332"/>
            <a:chOff x="2852481" y="725735"/>
            <a:chExt cx="255336" cy="369332"/>
          </a:xfrm>
        </p:grpSpPr>
        <p:sp>
          <p:nvSpPr>
            <p:cNvPr id="49" name="Oval 48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852481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cxnSp>
        <p:nvCxnSpPr>
          <p:cNvPr id="56" name="Straight Arrow Connector 55"/>
          <p:cNvCxnSpPr/>
          <p:nvPr/>
        </p:nvCxnSpPr>
        <p:spPr>
          <a:xfrm>
            <a:off x="1760627" y="2168126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067" y="2233026"/>
            <a:ext cx="214607" cy="23936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8" name="Freeform 57"/>
          <p:cNvSpPr/>
          <p:nvPr/>
        </p:nvSpPr>
        <p:spPr>
          <a:xfrm>
            <a:off x="1301497" y="3478796"/>
            <a:ext cx="1436837" cy="213046"/>
          </a:xfrm>
          <a:custGeom>
            <a:avLst/>
            <a:gdLst>
              <a:gd name="connsiteX0" fmla="*/ 907103 w 907103"/>
              <a:gd name="connsiteY0" fmla="*/ 0 h 213046"/>
              <a:gd name="connsiteX1" fmla="*/ 449608 w 907103"/>
              <a:gd name="connsiteY1" fmla="*/ 212987 h 213046"/>
              <a:gd name="connsiteX2" fmla="*/ 0 w 907103"/>
              <a:gd name="connsiteY2" fmla="*/ 23665 h 213046"/>
              <a:gd name="connsiteX3" fmla="*/ 0 w 907103"/>
              <a:gd name="connsiteY3" fmla="*/ 23665 h 213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7103" h="213046">
                <a:moveTo>
                  <a:pt x="907103" y="0"/>
                </a:moveTo>
                <a:cubicBezTo>
                  <a:pt x="753947" y="104521"/>
                  <a:pt x="600792" y="209043"/>
                  <a:pt x="449608" y="212987"/>
                </a:cubicBezTo>
                <a:cubicBezTo>
                  <a:pt x="298424" y="216931"/>
                  <a:pt x="0" y="23665"/>
                  <a:pt x="0" y="23665"/>
                </a:cubicBezTo>
                <a:lnTo>
                  <a:pt x="0" y="23665"/>
                </a:ln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653" y="3427406"/>
            <a:ext cx="201269" cy="201269"/>
          </a:xfrm>
          <a:prstGeom prst="rect">
            <a:avLst/>
          </a:prstGeom>
        </p:spPr>
      </p:pic>
      <p:grpSp>
        <p:nvGrpSpPr>
          <p:cNvPr id="64" name="Group 63"/>
          <p:cNvGrpSpPr/>
          <p:nvPr/>
        </p:nvGrpSpPr>
        <p:grpSpPr>
          <a:xfrm>
            <a:off x="3402264" y="1342693"/>
            <a:ext cx="255336" cy="369332"/>
            <a:chOff x="2852481" y="725735"/>
            <a:chExt cx="255336" cy="369332"/>
          </a:xfrm>
        </p:grpSpPr>
        <p:sp>
          <p:nvSpPr>
            <p:cNvPr id="65" name="Oval 64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2852481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cxnSp>
        <p:nvCxnSpPr>
          <p:cNvPr id="67" name="Straight Arrow Connector 66"/>
          <p:cNvCxnSpPr/>
          <p:nvPr/>
        </p:nvCxnSpPr>
        <p:spPr>
          <a:xfrm>
            <a:off x="3618160" y="1561764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1626664"/>
            <a:ext cx="214607" cy="23936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9" name="Freeform 68"/>
          <p:cNvSpPr/>
          <p:nvPr/>
        </p:nvSpPr>
        <p:spPr>
          <a:xfrm>
            <a:off x="4026152" y="1068348"/>
            <a:ext cx="1511630" cy="503319"/>
          </a:xfrm>
          <a:custGeom>
            <a:avLst/>
            <a:gdLst>
              <a:gd name="connsiteX0" fmla="*/ 0 w 1648563"/>
              <a:gd name="connsiteY0" fmla="*/ 370756 h 382901"/>
              <a:gd name="connsiteX1" fmla="*/ 844001 w 1648563"/>
              <a:gd name="connsiteY1" fmla="*/ 370756 h 382901"/>
              <a:gd name="connsiteX2" fmla="*/ 1301497 w 1648563"/>
              <a:gd name="connsiteY2" fmla="*/ 244541 h 382901"/>
              <a:gd name="connsiteX3" fmla="*/ 1648563 w 1648563"/>
              <a:gd name="connsiteY3" fmla="*/ 0 h 382901"/>
              <a:gd name="connsiteX0" fmla="*/ 0 w 1648563"/>
              <a:gd name="connsiteY0" fmla="*/ 394655 h 398903"/>
              <a:gd name="connsiteX1" fmla="*/ 844001 w 1648563"/>
              <a:gd name="connsiteY1" fmla="*/ 370756 h 398903"/>
              <a:gd name="connsiteX2" fmla="*/ 1301497 w 1648563"/>
              <a:gd name="connsiteY2" fmla="*/ 244541 h 398903"/>
              <a:gd name="connsiteX3" fmla="*/ 1648563 w 1648563"/>
              <a:gd name="connsiteY3" fmla="*/ 0 h 398903"/>
              <a:gd name="connsiteX0" fmla="*/ 0 w 1648563"/>
              <a:gd name="connsiteY0" fmla="*/ 406605 h 409517"/>
              <a:gd name="connsiteX1" fmla="*/ 844001 w 1648563"/>
              <a:gd name="connsiteY1" fmla="*/ 370756 h 409517"/>
              <a:gd name="connsiteX2" fmla="*/ 1301497 w 1648563"/>
              <a:gd name="connsiteY2" fmla="*/ 244541 h 409517"/>
              <a:gd name="connsiteX3" fmla="*/ 1648563 w 1648563"/>
              <a:gd name="connsiteY3" fmla="*/ 0 h 409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8563" h="409517">
                <a:moveTo>
                  <a:pt x="0" y="406605"/>
                </a:moveTo>
                <a:cubicBezTo>
                  <a:pt x="313542" y="417123"/>
                  <a:pt x="627085" y="397767"/>
                  <a:pt x="844001" y="370756"/>
                </a:cubicBezTo>
                <a:cubicBezTo>
                  <a:pt x="1060917" y="343745"/>
                  <a:pt x="1167403" y="306334"/>
                  <a:pt x="1301497" y="244541"/>
                </a:cubicBezTo>
                <a:cubicBezTo>
                  <a:pt x="1435591" y="182748"/>
                  <a:pt x="1648563" y="0"/>
                  <a:pt x="1648563" y="0"/>
                </a:cubicBezTo>
              </a:path>
            </a:pathLst>
          </a:cu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0" name="Group 79"/>
          <p:cNvGrpSpPr/>
          <p:nvPr/>
        </p:nvGrpSpPr>
        <p:grpSpPr>
          <a:xfrm>
            <a:off x="5905872" y="1192284"/>
            <a:ext cx="640455" cy="568868"/>
            <a:chOff x="4138992" y="2529861"/>
            <a:chExt cx="830955" cy="738075"/>
          </a:xfrm>
          <a:solidFill>
            <a:schemeClr val="bg1"/>
          </a:solidFill>
        </p:grpSpPr>
        <p:grpSp>
          <p:nvGrpSpPr>
            <p:cNvPr id="76" name="Group 75"/>
            <p:cNvGrpSpPr/>
            <p:nvPr/>
          </p:nvGrpSpPr>
          <p:grpSpPr>
            <a:xfrm>
              <a:off x="4393537" y="2537040"/>
              <a:ext cx="544262" cy="498684"/>
              <a:chOff x="4393537" y="2537040"/>
              <a:chExt cx="544262" cy="498684"/>
            </a:xfrm>
            <a:grpFill/>
          </p:grpSpPr>
          <p:cxnSp>
            <p:nvCxnSpPr>
              <p:cNvPr id="71" name="Straight Arrow Connector 70"/>
              <p:cNvCxnSpPr/>
              <p:nvPr/>
            </p:nvCxnSpPr>
            <p:spPr>
              <a:xfrm>
                <a:off x="4393537" y="3027836"/>
                <a:ext cx="544262" cy="0"/>
              </a:xfrm>
              <a:prstGeom prst="straightConnector1">
                <a:avLst/>
              </a:prstGeom>
              <a:grpFill/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Arrow Connector 71"/>
              <p:cNvCxnSpPr/>
              <p:nvPr/>
            </p:nvCxnSpPr>
            <p:spPr>
              <a:xfrm flipV="1">
                <a:off x="4401425" y="2537040"/>
                <a:ext cx="0" cy="498684"/>
              </a:xfrm>
              <a:prstGeom prst="straightConnector1">
                <a:avLst/>
              </a:prstGeom>
              <a:grpFill/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pic>
          <p:nvPicPr>
            <p:cNvPr id="78" name="Picture 77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79447" y="3090136"/>
              <a:ext cx="190500" cy="177800"/>
            </a:xfrm>
            <a:prstGeom prst="rect">
              <a:avLst/>
            </a:prstGeom>
            <a:grpFill/>
          </p:spPr>
        </p:pic>
        <p:pic>
          <p:nvPicPr>
            <p:cNvPr id="79" name="Picture 78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38992" y="2529861"/>
              <a:ext cx="177800" cy="241300"/>
            </a:xfrm>
            <a:prstGeom prst="rect">
              <a:avLst/>
            </a:prstGeom>
            <a:grpFill/>
          </p:spPr>
        </p:pic>
      </p:grpSp>
      <p:grpSp>
        <p:nvGrpSpPr>
          <p:cNvPr id="82" name="Group 81"/>
          <p:cNvGrpSpPr/>
          <p:nvPr/>
        </p:nvGrpSpPr>
        <p:grpSpPr>
          <a:xfrm>
            <a:off x="3701412" y="2711711"/>
            <a:ext cx="300082" cy="369332"/>
            <a:chOff x="2828817" y="725735"/>
            <a:chExt cx="300082" cy="369332"/>
          </a:xfrm>
        </p:grpSpPr>
        <p:sp>
          <p:nvSpPr>
            <p:cNvPr id="83" name="Oval 82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2828817" y="7257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</p:grpSp>
      <p:pic>
        <p:nvPicPr>
          <p:cNvPr id="87" name="Picture 8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107" y="2670785"/>
            <a:ext cx="174509" cy="215570"/>
          </a:xfrm>
          <a:prstGeom prst="rect">
            <a:avLst/>
          </a:prstGeom>
        </p:spPr>
      </p:pic>
      <p:grpSp>
        <p:nvGrpSpPr>
          <p:cNvPr id="116" name="Group 115"/>
          <p:cNvGrpSpPr/>
          <p:nvPr/>
        </p:nvGrpSpPr>
        <p:grpSpPr>
          <a:xfrm>
            <a:off x="4533026" y="2743953"/>
            <a:ext cx="1222507" cy="1125045"/>
            <a:chOff x="5509066" y="2771949"/>
            <a:chExt cx="1222507" cy="1125045"/>
          </a:xfrm>
        </p:grpSpPr>
        <p:grpSp>
          <p:nvGrpSpPr>
            <p:cNvPr id="90" name="Group 89"/>
            <p:cNvGrpSpPr/>
            <p:nvPr/>
          </p:nvGrpSpPr>
          <p:grpSpPr>
            <a:xfrm>
              <a:off x="5509066" y="2771949"/>
              <a:ext cx="264824" cy="264824"/>
              <a:chOff x="5509066" y="2770902"/>
              <a:chExt cx="264824" cy="264824"/>
            </a:xfrm>
          </p:grpSpPr>
          <p:sp>
            <p:nvSpPr>
              <p:cNvPr id="88" name="Oval 8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" name="Group 90"/>
            <p:cNvGrpSpPr/>
            <p:nvPr/>
          </p:nvGrpSpPr>
          <p:grpSpPr>
            <a:xfrm>
              <a:off x="5985382" y="2771949"/>
              <a:ext cx="264824" cy="264824"/>
              <a:chOff x="5509066" y="2770902"/>
              <a:chExt cx="264824" cy="264824"/>
            </a:xfrm>
          </p:grpSpPr>
          <p:sp>
            <p:nvSpPr>
              <p:cNvPr id="92" name="Oval 9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Oval 9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4" name="Group 93"/>
            <p:cNvGrpSpPr/>
            <p:nvPr/>
          </p:nvGrpSpPr>
          <p:grpSpPr>
            <a:xfrm>
              <a:off x="6461698" y="2771949"/>
              <a:ext cx="264824" cy="264824"/>
              <a:chOff x="5509066" y="2770902"/>
              <a:chExt cx="264824" cy="264824"/>
            </a:xfrm>
          </p:grpSpPr>
          <p:sp>
            <p:nvSpPr>
              <p:cNvPr id="95" name="Oval 94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7" name="Group 96"/>
            <p:cNvGrpSpPr/>
            <p:nvPr/>
          </p:nvGrpSpPr>
          <p:grpSpPr>
            <a:xfrm>
              <a:off x="5514117" y="3202060"/>
              <a:ext cx="264824" cy="264824"/>
              <a:chOff x="5509066" y="2770902"/>
              <a:chExt cx="264824" cy="264824"/>
            </a:xfrm>
          </p:grpSpPr>
          <p:sp>
            <p:nvSpPr>
              <p:cNvPr id="98" name="Oval 9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/>
            <p:cNvGrpSpPr/>
            <p:nvPr/>
          </p:nvGrpSpPr>
          <p:grpSpPr>
            <a:xfrm>
              <a:off x="5990433" y="3202060"/>
              <a:ext cx="264824" cy="264824"/>
              <a:chOff x="5509066" y="2770902"/>
              <a:chExt cx="264824" cy="264824"/>
            </a:xfrm>
          </p:grpSpPr>
          <p:sp>
            <p:nvSpPr>
              <p:cNvPr id="101" name="Oval 100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3" name="Group 102"/>
            <p:cNvGrpSpPr/>
            <p:nvPr/>
          </p:nvGrpSpPr>
          <p:grpSpPr>
            <a:xfrm>
              <a:off x="6466749" y="3202060"/>
              <a:ext cx="264824" cy="264824"/>
              <a:chOff x="5509066" y="2770902"/>
              <a:chExt cx="264824" cy="264824"/>
            </a:xfrm>
          </p:grpSpPr>
          <p:sp>
            <p:nvSpPr>
              <p:cNvPr id="104" name="Oval 103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Oval 104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6" name="Group 105"/>
            <p:cNvGrpSpPr/>
            <p:nvPr/>
          </p:nvGrpSpPr>
          <p:grpSpPr>
            <a:xfrm>
              <a:off x="5509066" y="3632170"/>
              <a:ext cx="264824" cy="264824"/>
              <a:chOff x="5509066" y="2770902"/>
              <a:chExt cx="264824" cy="264824"/>
            </a:xfrm>
          </p:grpSpPr>
          <p:sp>
            <p:nvSpPr>
              <p:cNvPr id="107" name="Oval 106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Oval 107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/>
            <p:cNvGrpSpPr/>
            <p:nvPr/>
          </p:nvGrpSpPr>
          <p:grpSpPr>
            <a:xfrm>
              <a:off x="5985382" y="3632170"/>
              <a:ext cx="264824" cy="264824"/>
              <a:chOff x="5509066" y="2770902"/>
              <a:chExt cx="264824" cy="264824"/>
            </a:xfrm>
          </p:grpSpPr>
          <p:sp>
            <p:nvSpPr>
              <p:cNvPr id="110" name="Oval 10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2" name="Group 111"/>
            <p:cNvGrpSpPr/>
            <p:nvPr/>
          </p:nvGrpSpPr>
          <p:grpSpPr>
            <a:xfrm>
              <a:off x="6461698" y="3632170"/>
              <a:ext cx="264824" cy="264824"/>
              <a:chOff x="5509066" y="2770902"/>
              <a:chExt cx="264824" cy="264824"/>
            </a:xfrm>
          </p:grpSpPr>
          <p:sp>
            <p:nvSpPr>
              <p:cNvPr id="113" name="Oval 112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Oval 113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19" name="Straight Connector 118"/>
          <p:cNvCxnSpPr>
            <a:endCxn id="117" idx="0"/>
          </p:cNvCxnSpPr>
          <p:nvPr/>
        </p:nvCxnSpPr>
        <p:spPr>
          <a:xfrm>
            <a:off x="4165049" y="2931689"/>
            <a:ext cx="985619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3940972" y="2930782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24" name="Picture 12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437" y="2470977"/>
            <a:ext cx="239624" cy="304976"/>
          </a:xfrm>
          <a:prstGeom prst="rect">
            <a:avLst/>
          </a:prstGeom>
        </p:spPr>
      </p:pic>
      <p:pic>
        <p:nvPicPr>
          <p:cNvPr id="128" name="Picture 12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569" y="3258922"/>
            <a:ext cx="295399" cy="295399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127" name="Straight Arrow Connector 126"/>
          <p:cNvCxnSpPr>
            <a:stCxn id="117" idx="7"/>
            <a:endCxn id="102" idx="4"/>
          </p:cNvCxnSpPr>
          <p:nvPr/>
        </p:nvCxnSpPr>
        <p:spPr>
          <a:xfrm flipH="1">
            <a:off x="5146805" y="3061027"/>
            <a:ext cx="316113" cy="273445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17" name="Oval 116"/>
          <p:cNvSpPr/>
          <p:nvPr/>
        </p:nvSpPr>
        <p:spPr>
          <a:xfrm>
            <a:off x="4709080" y="2931689"/>
            <a:ext cx="883176" cy="88317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2" name="Group 131"/>
          <p:cNvGrpSpPr/>
          <p:nvPr/>
        </p:nvGrpSpPr>
        <p:grpSpPr>
          <a:xfrm>
            <a:off x="3697350" y="5208896"/>
            <a:ext cx="255336" cy="369332"/>
            <a:chOff x="2855277" y="725735"/>
            <a:chExt cx="255336" cy="369332"/>
          </a:xfrm>
        </p:grpSpPr>
        <p:sp>
          <p:nvSpPr>
            <p:cNvPr id="133" name="Oval 132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2855277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pic>
        <p:nvPicPr>
          <p:cNvPr id="135" name="Picture 13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585" y="5167970"/>
            <a:ext cx="174509" cy="215570"/>
          </a:xfrm>
          <a:prstGeom prst="rect">
            <a:avLst/>
          </a:prstGeom>
        </p:spPr>
      </p:pic>
      <p:grpSp>
        <p:nvGrpSpPr>
          <p:cNvPr id="136" name="Group 135"/>
          <p:cNvGrpSpPr/>
          <p:nvPr/>
        </p:nvGrpSpPr>
        <p:grpSpPr>
          <a:xfrm>
            <a:off x="4502504" y="4454782"/>
            <a:ext cx="1222507" cy="1125045"/>
            <a:chOff x="5509066" y="2771949"/>
            <a:chExt cx="1222507" cy="1125045"/>
          </a:xfrm>
        </p:grpSpPr>
        <p:grpSp>
          <p:nvGrpSpPr>
            <p:cNvPr id="137" name="Group 136"/>
            <p:cNvGrpSpPr/>
            <p:nvPr/>
          </p:nvGrpSpPr>
          <p:grpSpPr>
            <a:xfrm>
              <a:off x="5509066" y="2771949"/>
              <a:ext cx="264824" cy="264824"/>
              <a:chOff x="5509066" y="2770902"/>
              <a:chExt cx="264824" cy="264824"/>
            </a:xfrm>
          </p:grpSpPr>
          <p:sp>
            <p:nvSpPr>
              <p:cNvPr id="162" name="Oval 16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Oval 16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8" name="Group 137"/>
            <p:cNvGrpSpPr/>
            <p:nvPr/>
          </p:nvGrpSpPr>
          <p:grpSpPr>
            <a:xfrm>
              <a:off x="5985382" y="2771949"/>
              <a:ext cx="264824" cy="264824"/>
              <a:chOff x="5509066" y="2770902"/>
              <a:chExt cx="264824" cy="264824"/>
            </a:xfrm>
          </p:grpSpPr>
          <p:sp>
            <p:nvSpPr>
              <p:cNvPr id="160" name="Oval 15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Oval 16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9" name="Group 138"/>
            <p:cNvGrpSpPr/>
            <p:nvPr/>
          </p:nvGrpSpPr>
          <p:grpSpPr>
            <a:xfrm>
              <a:off x="6461698" y="2771949"/>
              <a:ext cx="264824" cy="264824"/>
              <a:chOff x="5509066" y="2770902"/>
              <a:chExt cx="264824" cy="264824"/>
            </a:xfrm>
          </p:grpSpPr>
          <p:sp>
            <p:nvSpPr>
              <p:cNvPr id="158" name="Oval 15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Oval 15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0" name="Group 139"/>
            <p:cNvGrpSpPr/>
            <p:nvPr/>
          </p:nvGrpSpPr>
          <p:grpSpPr>
            <a:xfrm>
              <a:off x="5514117" y="3202060"/>
              <a:ext cx="264824" cy="264824"/>
              <a:chOff x="5509066" y="2770902"/>
              <a:chExt cx="264824" cy="264824"/>
            </a:xfrm>
          </p:grpSpPr>
          <p:sp>
            <p:nvSpPr>
              <p:cNvPr id="156" name="Oval 155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Oval 156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1" name="Group 140"/>
            <p:cNvGrpSpPr/>
            <p:nvPr/>
          </p:nvGrpSpPr>
          <p:grpSpPr>
            <a:xfrm>
              <a:off x="5990433" y="3202060"/>
              <a:ext cx="264824" cy="264824"/>
              <a:chOff x="5509066" y="2770902"/>
              <a:chExt cx="264824" cy="264824"/>
            </a:xfrm>
          </p:grpSpPr>
          <p:sp>
            <p:nvSpPr>
              <p:cNvPr id="154" name="Oval 153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Oval 154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2" name="Group 141"/>
            <p:cNvGrpSpPr/>
            <p:nvPr/>
          </p:nvGrpSpPr>
          <p:grpSpPr>
            <a:xfrm>
              <a:off x="6466749" y="3202060"/>
              <a:ext cx="264824" cy="264824"/>
              <a:chOff x="5509066" y="2770902"/>
              <a:chExt cx="264824" cy="264824"/>
            </a:xfrm>
          </p:grpSpPr>
          <p:sp>
            <p:nvSpPr>
              <p:cNvPr id="152" name="Oval 15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Oval 15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3" name="Group 142"/>
            <p:cNvGrpSpPr/>
            <p:nvPr/>
          </p:nvGrpSpPr>
          <p:grpSpPr>
            <a:xfrm>
              <a:off x="5509066" y="3632170"/>
              <a:ext cx="264824" cy="264824"/>
              <a:chOff x="5509066" y="2770902"/>
              <a:chExt cx="264824" cy="264824"/>
            </a:xfrm>
          </p:grpSpPr>
          <p:sp>
            <p:nvSpPr>
              <p:cNvPr id="150" name="Oval 14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Oval 15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4" name="Group 143"/>
            <p:cNvGrpSpPr/>
            <p:nvPr/>
          </p:nvGrpSpPr>
          <p:grpSpPr>
            <a:xfrm>
              <a:off x="5985382" y="3632170"/>
              <a:ext cx="264824" cy="264824"/>
              <a:chOff x="5509066" y="2770902"/>
              <a:chExt cx="264824" cy="264824"/>
            </a:xfrm>
          </p:grpSpPr>
          <p:sp>
            <p:nvSpPr>
              <p:cNvPr id="148" name="Oval 14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5" name="Group 144"/>
            <p:cNvGrpSpPr/>
            <p:nvPr/>
          </p:nvGrpSpPr>
          <p:grpSpPr>
            <a:xfrm>
              <a:off x="6461698" y="3632170"/>
              <a:ext cx="264824" cy="264824"/>
              <a:chOff x="5509066" y="2770902"/>
              <a:chExt cx="264824" cy="264824"/>
            </a:xfrm>
          </p:grpSpPr>
          <p:sp>
            <p:nvSpPr>
              <p:cNvPr id="146" name="Oval 145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Oval 146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64" name="Straight Connector 163"/>
          <p:cNvCxnSpPr/>
          <p:nvPr/>
        </p:nvCxnSpPr>
        <p:spPr>
          <a:xfrm>
            <a:off x="4097617" y="5427967"/>
            <a:ext cx="985619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3910450" y="5427967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1915" y="4181806"/>
            <a:ext cx="239624" cy="304976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8472" y="4891869"/>
            <a:ext cx="295399" cy="295399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168" name="Straight Arrow Connector 167"/>
          <p:cNvCxnSpPr>
            <a:stCxn id="169" idx="1"/>
            <a:endCxn id="155" idx="4"/>
          </p:cNvCxnSpPr>
          <p:nvPr/>
        </p:nvCxnSpPr>
        <p:spPr>
          <a:xfrm>
            <a:off x="4797301" y="4677821"/>
            <a:ext cx="318982" cy="367480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69" name="Oval 168"/>
          <p:cNvSpPr/>
          <p:nvPr/>
        </p:nvSpPr>
        <p:spPr>
          <a:xfrm>
            <a:off x="4667963" y="4548483"/>
            <a:ext cx="883176" cy="88317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578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/>
          <p:cNvCxnSpPr>
            <a:endCxn id="4" idx="0"/>
          </p:cNvCxnSpPr>
          <p:nvPr/>
        </p:nvCxnSpPr>
        <p:spPr>
          <a:xfrm>
            <a:off x="1495778" y="1868705"/>
            <a:ext cx="450623" cy="0"/>
          </a:xfrm>
          <a:prstGeom prst="line">
            <a:avLst/>
          </a:prstGeom>
          <a:ln w="19050" cmpd="sng">
            <a:solidFill>
              <a:srgbClr val="00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endCxn id="4" idx="2"/>
          </p:cNvCxnSpPr>
          <p:nvPr/>
        </p:nvCxnSpPr>
        <p:spPr>
          <a:xfrm>
            <a:off x="1492703" y="4949147"/>
            <a:ext cx="453698" cy="0"/>
          </a:xfrm>
          <a:prstGeom prst="line">
            <a:avLst/>
          </a:prstGeom>
          <a:ln w="19050" cmpd="sng">
            <a:solidFill>
              <a:srgbClr val="00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834444" y="1868705"/>
            <a:ext cx="223914" cy="3080442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948846" y="1562120"/>
            <a:ext cx="0" cy="613169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021" y="1374112"/>
            <a:ext cx="265423" cy="376016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903" y="2777657"/>
            <a:ext cx="355600" cy="3556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H="1">
            <a:off x="2058358" y="2175289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495778" y="4306074"/>
            <a:ext cx="0" cy="643073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495778" y="1868705"/>
            <a:ext cx="0" cy="590433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1" y="3691467"/>
            <a:ext cx="152400" cy="304800"/>
          </a:xfrm>
          <a:prstGeom prst="rect">
            <a:avLst/>
          </a:prstGeom>
        </p:spPr>
      </p:pic>
      <p:cxnSp>
        <p:nvCxnSpPr>
          <p:cNvPr id="31" name="Straight Arrow Connector 30"/>
          <p:cNvCxnSpPr/>
          <p:nvPr/>
        </p:nvCxnSpPr>
        <p:spPr>
          <a:xfrm flipH="1">
            <a:off x="2058358" y="2590516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2058358" y="3005743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2094316" y="3420970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>
            <a:off x="2094316" y="4251424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2094316" y="3836197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2058358" y="4666653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605" y="2704280"/>
            <a:ext cx="385070" cy="486404"/>
          </a:xfrm>
          <a:prstGeom prst="rect">
            <a:avLst/>
          </a:prstGeom>
          <a:solidFill>
            <a:srgbClr val="FFFFFF"/>
          </a:solidFill>
        </p:spPr>
      </p:pic>
      <p:grpSp>
        <p:nvGrpSpPr>
          <p:cNvPr id="30" name="Group 29"/>
          <p:cNvGrpSpPr/>
          <p:nvPr/>
        </p:nvGrpSpPr>
        <p:grpSpPr>
          <a:xfrm>
            <a:off x="1732979" y="2809684"/>
            <a:ext cx="423333" cy="423333"/>
            <a:chOff x="5559778" y="2459138"/>
            <a:chExt cx="423333" cy="423333"/>
          </a:xfrm>
          <a:solidFill>
            <a:srgbClr val="FFFFFF"/>
          </a:solidFill>
        </p:grpSpPr>
        <p:sp>
          <p:nvSpPr>
            <p:cNvPr id="25" name="Oval 24"/>
            <p:cNvSpPr/>
            <p:nvPr/>
          </p:nvSpPr>
          <p:spPr>
            <a:xfrm>
              <a:off x="5559778" y="2459138"/>
              <a:ext cx="423333" cy="423333"/>
            </a:xfrm>
            <a:prstGeom prst="ellips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/>
            <p:cNvCxnSpPr>
              <a:stCxn id="25" idx="1"/>
              <a:endCxn id="25" idx="5"/>
            </p:cNvCxnSpPr>
            <p:nvPr/>
          </p:nvCxnSpPr>
          <p:spPr>
            <a:xfrm>
              <a:off x="5621774" y="2521134"/>
              <a:ext cx="299341" cy="299341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stCxn id="25" idx="3"/>
              <a:endCxn id="25" idx="7"/>
            </p:cNvCxnSpPr>
            <p:nvPr/>
          </p:nvCxnSpPr>
          <p:spPr>
            <a:xfrm flipV="1">
              <a:off x="5621774" y="2521134"/>
              <a:ext cx="299341" cy="299341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83539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048113" y="3331793"/>
            <a:ext cx="1954906" cy="81607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766818" y="4162140"/>
            <a:ext cx="2706634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025566" y="2862585"/>
            <a:ext cx="0" cy="129955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4695" y="4309854"/>
            <a:ext cx="317500" cy="3810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469" y="4309854"/>
            <a:ext cx="165100" cy="3810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517" y="3512434"/>
            <a:ext cx="101600" cy="1524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3426" y="3072896"/>
            <a:ext cx="114300" cy="1651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6619" y="2811785"/>
            <a:ext cx="101600" cy="1016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117" y="4119575"/>
            <a:ext cx="101600" cy="139700"/>
          </a:xfrm>
          <a:prstGeom prst="rect">
            <a:avLst/>
          </a:prstGeom>
        </p:spPr>
      </p:pic>
      <p:cxnSp>
        <p:nvCxnSpPr>
          <p:cNvPr id="17" name="Straight Connector 16"/>
          <p:cNvCxnSpPr/>
          <p:nvPr/>
        </p:nvCxnSpPr>
        <p:spPr>
          <a:xfrm>
            <a:off x="4003019" y="4112202"/>
            <a:ext cx="0" cy="147073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048113" y="4112202"/>
            <a:ext cx="0" cy="147073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08780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n 4"/>
          <p:cNvSpPr/>
          <p:nvPr/>
        </p:nvSpPr>
        <p:spPr>
          <a:xfrm rot="15300000">
            <a:off x="3316294" y="1509889"/>
            <a:ext cx="1298222" cy="3245555"/>
          </a:xfrm>
          <a:prstGeom prst="can">
            <a:avLst>
              <a:gd name="adj" fmla="val 5181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 rot="20495735">
            <a:off x="2473351" y="3008884"/>
            <a:ext cx="482616" cy="902056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20495735">
            <a:off x="2144832" y="2373600"/>
            <a:ext cx="1190508" cy="2225175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922" y="3450934"/>
            <a:ext cx="228600" cy="2286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7937" y="3824357"/>
            <a:ext cx="127000" cy="139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270" y="2803367"/>
            <a:ext cx="241300" cy="3048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340" y="2720817"/>
            <a:ext cx="282749" cy="400561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H="1">
            <a:off x="3993444" y="2955767"/>
            <a:ext cx="578556" cy="165611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7" idx="0"/>
          </p:cNvCxnSpPr>
          <p:nvPr/>
        </p:nvCxnSpPr>
        <p:spPr>
          <a:xfrm flipH="1" flipV="1">
            <a:off x="2572259" y="3031953"/>
            <a:ext cx="122963" cy="418981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222" y="3121378"/>
            <a:ext cx="127000" cy="139700"/>
          </a:xfrm>
          <a:prstGeom prst="rect">
            <a:avLst/>
          </a:prstGeom>
        </p:spPr>
      </p:pic>
      <p:cxnSp>
        <p:nvCxnSpPr>
          <p:cNvPr id="19" name="Straight Connector 18"/>
          <p:cNvCxnSpPr>
            <a:endCxn id="5" idx="0"/>
          </p:cNvCxnSpPr>
          <p:nvPr/>
        </p:nvCxnSpPr>
        <p:spPr>
          <a:xfrm flipV="1">
            <a:off x="2695222" y="3378585"/>
            <a:ext cx="352403" cy="72349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2431437" y="3450934"/>
            <a:ext cx="263785" cy="793798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439792" y="4221446"/>
            <a:ext cx="607833" cy="608190"/>
          </a:xfrm>
          <a:prstGeom prst="straightConnector1">
            <a:avLst/>
          </a:prstGeom>
          <a:ln>
            <a:tailEnd type="arrow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2155707" y="3031953"/>
            <a:ext cx="416553" cy="346632"/>
          </a:xfrm>
          <a:prstGeom prst="straightConnector1">
            <a:avLst/>
          </a:prstGeom>
          <a:ln>
            <a:tailEnd type="arrow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737" y="4524836"/>
            <a:ext cx="24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9704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4451015" y="1738387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3435549" y="2773165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071936" y="3050507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756124" y="2910154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/>
          <p:nvPr/>
        </p:nvSpPr>
        <p:spPr>
          <a:xfrm rot="5400000">
            <a:off x="4364707" y="3569331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7165955">
            <a:off x="3890947" y="3350392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>
            <a:spLocks noChangeAspect="1"/>
          </p:cNvSpPr>
          <p:nvPr/>
        </p:nvSpPr>
        <p:spPr>
          <a:xfrm rot="14408234">
            <a:off x="4064925" y="3252528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8139" y="2304389"/>
            <a:ext cx="152400" cy="2159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4338809" y="209028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3435549" y="4195346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071936" y="4472688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3756124" y="4332335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5400000">
            <a:off x="4364707" y="4991512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>
            <a:spLocks noChangeAspect="1"/>
          </p:cNvSpPr>
          <p:nvPr/>
        </p:nvSpPr>
        <p:spPr>
          <a:xfrm rot="7165955">
            <a:off x="3890947" y="4772573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/>
          <p:cNvSpPr>
            <a:spLocks noChangeAspect="1"/>
          </p:cNvSpPr>
          <p:nvPr/>
        </p:nvSpPr>
        <p:spPr>
          <a:xfrm rot="14408234">
            <a:off x="4064925" y="4674709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638" y="3132554"/>
            <a:ext cx="241300" cy="3048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628" y="3572464"/>
            <a:ext cx="215900" cy="2794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921" y="4483100"/>
            <a:ext cx="241300" cy="304800"/>
          </a:xfrm>
          <a:prstGeom prst="rect">
            <a:avLst/>
          </a:prstGeom>
        </p:spPr>
      </p:pic>
      <p:cxnSp>
        <p:nvCxnSpPr>
          <p:cNvPr id="26" name="Straight Arrow Connector 25"/>
          <p:cNvCxnSpPr/>
          <p:nvPr/>
        </p:nvCxnSpPr>
        <p:spPr>
          <a:xfrm flipV="1">
            <a:off x="4997726" y="3437354"/>
            <a:ext cx="848303" cy="180624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0996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/>
          <p:cNvCxnSpPr/>
          <p:nvPr/>
        </p:nvCxnSpPr>
        <p:spPr>
          <a:xfrm flipH="1">
            <a:off x="6249692" y="2428977"/>
            <a:ext cx="658" cy="2557599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5362079" y="905680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346613" y="1940458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983000" y="2217800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667188" y="2077447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Isosceles Triangle 7"/>
          <p:cNvSpPr/>
          <p:nvPr/>
        </p:nvSpPr>
        <p:spPr>
          <a:xfrm rot="5400000">
            <a:off x="5275771" y="2736624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7165955">
            <a:off x="4802011" y="2517685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14408234">
            <a:off x="4975989" y="2419821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5364809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4346613" y="3362639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983000" y="3639981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667188" y="3499628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/>
        </p:nvSpPr>
        <p:spPr>
          <a:xfrm rot="5400000">
            <a:off x="5275771" y="4158805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/>
          <p:cNvSpPr>
            <a:spLocks noChangeAspect="1"/>
          </p:cNvSpPr>
          <p:nvPr/>
        </p:nvSpPr>
        <p:spPr>
          <a:xfrm rot="7165955">
            <a:off x="4802011" y="3939866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/>
          <p:cNvSpPr>
            <a:spLocks noChangeAspect="1"/>
          </p:cNvSpPr>
          <p:nvPr/>
        </p:nvSpPr>
        <p:spPr>
          <a:xfrm rot="14408234">
            <a:off x="4975989" y="3842002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/>
          <p:cNvCxnSpPr/>
          <p:nvPr/>
        </p:nvCxnSpPr>
        <p:spPr>
          <a:xfrm>
            <a:off x="6249692" y="905680"/>
            <a:ext cx="658" cy="152329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6249034" y="2813819"/>
            <a:ext cx="1316" cy="108151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5364150" y="905680"/>
            <a:ext cx="658" cy="152329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5364808" y="2975532"/>
            <a:ext cx="1" cy="82733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2148616" y="905680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3028296" y="890636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2148616" y="3214757"/>
            <a:ext cx="87968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388" y="3253958"/>
            <a:ext cx="165100" cy="2413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588" y="540188"/>
            <a:ext cx="254000" cy="2794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340" y="540188"/>
            <a:ext cx="254000" cy="279400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 flipV="1">
            <a:off x="6242321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150784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V="1">
            <a:off x="3028296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2051" y="538123"/>
            <a:ext cx="254000" cy="2794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803" y="538123"/>
            <a:ext cx="2540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6240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092588" y="1746007"/>
            <a:ext cx="13486" cy="26616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2972268" y="1730963"/>
            <a:ext cx="0" cy="267668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560" y="1330159"/>
            <a:ext cx="254000" cy="2794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8022" y="1330159"/>
            <a:ext cx="254000" cy="27940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2094756" y="116164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972268" y="116164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635976" y="1832099"/>
            <a:ext cx="2168" cy="25755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515656" y="1817055"/>
            <a:ext cx="0" cy="2590592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948" y="1330159"/>
            <a:ext cx="254000" cy="2794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978" y="1330159"/>
            <a:ext cx="254000" cy="27940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V="1">
            <a:off x="4638144" y="1247741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5515656" y="1247741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ight Arrow 15"/>
          <p:cNvSpPr/>
          <p:nvPr/>
        </p:nvSpPr>
        <p:spPr>
          <a:xfrm>
            <a:off x="2126207" y="2951533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 rot="10800000">
            <a:off x="2678004" y="2951532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780" y="2586412"/>
            <a:ext cx="254000" cy="330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0445" y="2586412"/>
            <a:ext cx="254000" cy="330200"/>
          </a:xfrm>
          <a:prstGeom prst="rect">
            <a:avLst/>
          </a:prstGeom>
        </p:spPr>
      </p:pic>
      <p:sp>
        <p:nvSpPr>
          <p:cNvPr id="26" name="Right Arrow 25"/>
          <p:cNvSpPr/>
          <p:nvPr/>
        </p:nvSpPr>
        <p:spPr>
          <a:xfrm>
            <a:off x="5530089" y="2951534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10800000">
            <a:off x="4317343" y="2951533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342" y="2586412"/>
            <a:ext cx="254000" cy="3302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5545" y="2586412"/>
            <a:ext cx="254000" cy="33020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1525924" y="4038315"/>
            <a:ext cx="2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4171680" y="4038315"/>
            <a:ext cx="30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020241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7"/>
          <p:cNvSpPr/>
          <p:nvPr/>
        </p:nvSpPr>
        <p:spPr>
          <a:xfrm>
            <a:off x="4169056" y="1839409"/>
            <a:ext cx="1141771" cy="2075701"/>
          </a:xfrm>
          <a:custGeom>
            <a:avLst/>
            <a:gdLst>
              <a:gd name="connsiteX0" fmla="*/ 471833 w 1278830"/>
              <a:gd name="connsiteY0" fmla="*/ 2420042 h 2420042"/>
              <a:gd name="connsiteX1" fmla="*/ 471833 w 1278830"/>
              <a:gd name="connsiteY1" fmla="*/ 1601333 h 2420042"/>
              <a:gd name="connsiteX2" fmla="*/ 104499 w 1278830"/>
              <a:gd name="connsiteY2" fmla="*/ 1601333 h 2420042"/>
              <a:gd name="connsiteX3" fmla="*/ 94004 w 1278830"/>
              <a:gd name="connsiteY3" fmla="*/ 236818 h 2420042"/>
              <a:gd name="connsiteX4" fmla="*/ 1206502 w 1278830"/>
              <a:gd name="connsiteY4" fmla="*/ 68877 h 2420042"/>
              <a:gd name="connsiteX5" fmla="*/ 1175016 w 1278830"/>
              <a:gd name="connsiteY5" fmla="*/ 982053 h 2420042"/>
              <a:gd name="connsiteX6" fmla="*/ 1216997 w 1278830"/>
              <a:gd name="connsiteY6" fmla="*/ 1653814 h 2420042"/>
              <a:gd name="connsiteX7" fmla="*/ 797187 w 1278830"/>
              <a:gd name="connsiteY7" fmla="*/ 1611829 h 2420042"/>
              <a:gd name="connsiteX8" fmla="*/ 755206 w 1278830"/>
              <a:gd name="connsiteY8" fmla="*/ 2336072 h 2420042"/>
              <a:gd name="connsiteX0" fmla="*/ 470301 w 1260331"/>
              <a:gd name="connsiteY0" fmla="*/ 2313003 h 2313003"/>
              <a:gd name="connsiteX1" fmla="*/ 470301 w 1260331"/>
              <a:gd name="connsiteY1" fmla="*/ 1494294 h 2313003"/>
              <a:gd name="connsiteX2" fmla="*/ 102967 w 1260331"/>
              <a:gd name="connsiteY2" fmla="*/ 1494294 h 2313003"/>
              <a:gd name="connsiteX3" fmla="*/ 92472 w 1260331"/>
              <a:gd name="connsiteY3" fmla="*/ 129779 h 2313003"/>
              <a:gd name="connsiteX4" fmla="*/ 1183979 w 1260331"/>
              <a:gd name="connsiteY4" fmla="*/ 140274 h 2313003"/>
              <a:gd name="connsiteX5" fmla="*/ 1173484 w 1260331"/>
              <a:gd name="connsiteY5" fmla="*/ 875014 h 2313003"/>
              <a:gd name="connsiteX6" fmla="*/ 1215465 w 1260331"/>
              <a:gd name="connsiteY6" fmla="*/ 1546775 h 2313003"/>
              <a:gd name="connsiteX7" fmla="*/ 795655 w 1260331"/>
              <a:gd name="connsiteY7" fmla="*/ 1504790 h 2313003"/>
              <a:gd name="connsiteX8" fmla="*/ 753674 w 1260331"/>
              <a:gd name="connsiteY8" fmla="*/ 2229033 h 2313003"/>
              <a:gd name="connsiteX0" fmla="*/ 470301 w 1260331"/>
              <a:gd name="connsiteY0" fmla="*/ 2280502 h 2280502"/>
              <a:gd name="connsiteX1" fmla="*/ 470301 w 1260331"/>
              <a:gd name="connsiteY1" fmla="*/ 1461793 h 2280502"/>
              <a:gd name="connsiteX2" fmla="*/ 102967 w 1260331"/>
              <a:gd name="connsiteY2" fmla="*/ 1461793 h 2280502"/>
              <a:gd name="connsiteX3" fmla="*/ 92472 w 1260331"/>
              <a:gd name="connsiteY3" fmla="*/ 97278 h 2280502"/>
              <a:gd name="connsiteX4" fmla="*/ 1183979 w 1260331"/>
              <a:gd name="connsiteY4" fmla="*/ 107773 h 2280502"/>
              <a:gd name="connsiteX5" fmla="*/ 1173484 w 1260331"/>
              <a:gd name="connsiteY5" fmla="*/ 842513 h 2280502"/>
              <a:gd name="connsiteX6" fmla="*/ 1215465 w 1260331"/>
              <a:gd name="connsiteY6" fmla="*/ 1514274 h 2280502"/>
              <a:gd name="connsiteX7" fmla="*/ 795655 w 1260331"/>
              <a:gd name="connsiteY7" fmla="*/ 1472289 h 2280502"/>
              <a:gd name="connsiteX8" fmla="*/ 753674 w 1260331"/>
              <a:gd name="connsiteY8" fmla="*/ 2196532 h 2280502"/>
              <a:gd name="connsiteX0" fmla="*/ 470301 w 1260331"/>
              <a:gd name="connsiteY0" fmla="*/ 2280502 h 2280502"/>
              <a:gd name="connsiteX1" fmla="*/ 470301 w 1260331"/>
              <a:gd name="connsiteY1" fmla="*/ 1461793 h 2280502"/>
              <a:gd name="connsiteX2" fmla="*/ 102967 w 1260331"/>
              <a:gd name="connsiteY2" fmla="*/ 1461793 h 2280502"/>
              <a:gd name="connsiteX3" fmla="*/ 92472 w 1260331"/>
              <a:gd name="connsiteY3" fmla="*/ 97278 h 2280502"/>
              <a:gd name="connsiteX4" fmla="*/ 1183979 w 1260331"/>
              <a:gd name="connsiteY4" fmla="*/ 107773 h 2280502"/>
              <a:gd name="connsiteX5" fmla="*/ 1173484 w 1260331"/>
              <a:gd name="connsiteY5" fmla="*/ 842513 h 2280502"/>
              <a:gd name="connsiteX6" fmla="*/ 1215465 w 1260331"/>
              <a:gd name="connsiteY6" fmla="*/ 1514274 h 2280502"/>
              <a:gd name="connsiteX7" fmla="*/ 795655 w 1260331"/>
              <a:gd name="connsiteY7" fmla="*/ 1472289 h 2280502"/>
              <a:gd name="connsiteX8" fmla="*/ 753674 w 1260331"/>
              <a:gd name="connsiteY8" fmla="*/ 2196532 h 2280502"/>
              <a:gd name="connsiteX0" fmla="*/ 470301 w 1215465"/>
              <a:gd name="connsiteY0" fmla="*/ 2364398 h 2364398"/>
              <a:gd name="connsiteX1" fmla="*/ 470301 w 1215465"/>
              <a:gd name="connsiteY1" fmla="*/ 1545689 h 2364398"/>
              <a:gd name="connsiteX2" fmla="*/ 102967 w 1215465"/>
              <a:gd name="connsiteY2" fmla="*/ 1545689 h 2364398"/>
              <a:gd name="connsiteX3" fmla="*/ 92472 w 1215465"/>
              <a:gd name="connsiteY3" fmla="*/ 181174 h 2364398"/>
              <a:gd name="connsiteX4" fmla="*/ 1183979 w 1215465"/>
              <a:gd name="connsiteY4" fmla="*/ 191669 h 2364398"/>
              <a:gd name="connsiteX5" fmla="*/ 1173484 w 1215465"/>
              <a:gd name="connsiteY5" fmla="*/ 926409 h 2364398"/>
              <a:gd name="connsiteX6" fmla="*/ 1215465 w 1215465"/>
              <a:gd name="connsiteY6" fmla="*/ 1598170 h 2364398"/>
              <a:gd name="connsiteX7" fmla="*/ 795655 w 1215465"/>
              <a:gd name="connsiteY7" fmla="*/ 1556185 h 2364398"/>
              <a:gd name="connsiteX8" fmla="*/ 753674 w 1215465"/>
              <a:gd name="connsiteY8" fmla="*/ 2280428 h 2364398"/>
              <a:gd name="connsiteX0" fmla="*/ 470301 w 1344211"/>
              <a:gd name="connsiteY0" fmla="*/ 2282755 h 2282755"/>
              <a:gd name="connsiteX1" fmla="*/ 470301 w 1344211"/>
              <a:gd name="connsiteY1" fmla="*/ 1464046 h 2282755"/>
              <a:gd name="connsiteX2" fmla="*/ 102967 w 1344211"/>
              <a:gd name="connsiteY2" fmla="*/ 1464046 h 2282755"/>
              <a:gd name="connsiteX3" fmla="*/ 92472 w 1344211"/>
              <a:gd name="connsiteY3" fmla="*/ 99531 h 2282755"/>
              <a:gd name="connsiteX4" fmla="*/ 1183979 w 1344211"/>
              <a:gd name="connsiteY4" fmla="*/ 110026 h 2282755"/>
              <a:gd name="connsiteX5" fmla="*/ 1173484 w 1344211"/>
              <a:gd name="connsiteY5" fmla="*/ 844766 h 2282755"/>
              <a:gd name="connsiteX6" fmla="*/ 1215465 w 1344211"/>
              <a:gd name="connsiteY6" fmla="*/ 1516527 h 2282755"/>
              <a:gd name="connsiteX7" fmla="*/ 795655 w 1344211"/>
              <a:gd name="connsiteY7" fmla="*/ 1474542 h 2282755"/>
              <a:gd name="connsiteX8" fmla="*/ 753674 w 1344211"/>
              <a:gd name="connsiteY8" fmla="*/ 2198785 h 2282755"/>
              <a:gd name="connsiteX0" fmla="*/ 470301 w 1215465"/>
              <a:gd name="connsiteY0" fmla="*/ 2401905 h 2401905"/>
              <a:gd name="connsiteX1" fmla="*/ 470301 w 1215465"/>
              <a:gd name="connsiteY1" fmla="*/ 1583196 h 2401905"/>
              <a:gd name="connsiteX2" fmla="*/ 102967 w 1215465"/>
              <a:gd name="connsiteY2" fmla="*/ 1583196 h 2401905"/>
              <a:gd name="connsiteX3" fmla="*/ 92472 w 1215465"/>
              <a:gd name="connsiteY3" fmla="*/ 218681 h 2401905"/>
              <a:gd name="connsiteX4" fmla="*/ 1183979 w 1215465"/>
              <a:gd name="connsiteY4" fmla="*/ 229176 h 2401905"/>
              <a:gd name="connsiteX5" fmla="*/ 1173484 w 1215465"/>
              <a:gd name="connsiteY5" fmla="*/ 963916 h 2401905"/>
              <a:gd name="connsiteX6" fmla="*/ 1215465 w 1215465"/>
              <a:gd name="connsiteY6" fmla="*/ 1635677 h 2401905"/>
              <a:gd name="connsiteX7" fmla="*/ 795655 w 1215465"/>
              <a:gd name="connsiteY7" fmla="*/ 1593692 h 2401905"/>
              <a:gd name="connsiteX8" fmla="*/ 753674 w 1215465"/>
              <a:gd name="connsiteY8" fmla="*/ 2317935 h 2401905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271700 h 2271700"/>
              <a:gd name="connsiteX1" fmla="*/ 432456 w 1180673"/>
              <a:gd name="connsiteY1" fmla="*/ 1452991 h 2271700"/>
              <a:gd name="connsiteX2" fmla="*/ 65122 w 1180673"/>
              <a:gd name="connsiteY2" fmla="*/ 1452991 h 2271700"/>
              <a:gd name="connsiteX3" fmla="*/ 54627 w 1180673"/>
              <a:gd name="connsiteY3" fmla="*/ 88476 h 2271700"/>
              <a:gd name="connsiteX4" fmla="*/ 621372 w 1180673"/>
              <a:gd name="connsiteY4" fmla="*/ 130460 h 2271700"/>
              <a:gd name="connsiteX5" fmla="*/ 1146134 w 1180673"/>
              <a:gd name="connsiteY5" fmla="*/ 98971 h 2271700"/>
              <a:gd name="connsiteX6" fmla="*/ 1135639 w 1180673"/>
              <a:gd name="connsiteY6" fmla="*/ 833711 h 2271700"/>
              <a:gd name="connsiteX7" fmla="*/ 1177620 w 1180673"/>
              <a:gd name="connsiteY7" fmla="*/ 1505472 h 2271700"/>
              <a:gd name="connsiteX8" fmla="*/ 757810 w 1180673"/>
              <a:gd name="connsiteY8" fmla="*/ 1463487 h 2271700"/>
              <a:gd name="connsiteX9" fmla="*/ 715829 w 1180673"/>
              <a:gd name="connsiteY9" fmla="*/ 2187730 h 2271700"/>
              <a:gd name="connsiteX0" fmla="*/ 439626 w 1187843"/>
              <a:gd name="connsiteY0" fmla="*/ 2219294 h 2219294"/>
              <a:gd name="connsiteX1" fmla="*/ 439626 w 1187843"/>
              <a:gd name="connsiteY1" fmla="*/ 1400585 h 2219294"/>
              <a:gd name="connsiteX2" fmla="*/ 72292 w 1187843"/>
              <a:gd name="connsiteY2" fmla="*/ 1400585 h 2219294"/>
              <a:gd name="connsiteX3" fmla="*/ 51302 w 1187843"/>
              <a:gd name="connsiteY3" fmla="*/ 183017 h 2219294"/>
              <a:gd name="connsiteX4" fmla="*/ 628542 w 1187843"/>
              <a:gd name="connsiteY4" fmla="*/ 78054 h 2219294"/>
              <a:gd name="connsiteX5" fmla="*/ 1153304 w 1187843"/>
              <a:gd name="connsiteY5" fmla="*/ 46565 h 2219294"/>
              <a:gd name="connsiteX6" fmla="*/ 1142809 w 1187843"/>
              <a:gd name="connsiteY6" fmla="*/ 781305 h 2219294"/>
              <a:gd name="connsiteX7" fmla="*/ 1184790 w 1187843"/>
              <a:gd name="connsiteY7" fmla="*/ 1453066 h 2219294"/>
              <a:gd name="connsiteX8" fmla="*/ 764980 w 1187843"/>
              <a:gd name="connsiteY8" fmla="*/ 1411081 h 2219294"/>
              <a:gd name="connsiteX9" fmla="*/ 722999 w 1187843"/>
              <a:gd name="connsiteY9" fmla="*/ 2135324 h 2219294"/>
              <a:gd name="connsiteX0" fmla="*/ 439626 w 1223543"/>
              <a:gd name="connsiteY0" fmla="*/ 2172105 h 2172105"/>
              <a:gd name="connsiteX1" fmla="*/ 439626 w 1223543"/>
              <a:gd name="connsiteY1" fmla="*/ 1353396 h 2172105"/>
              <a:gd name="connsiteX2" fmla="*/ 72292 w 1223543"/>
              <a:gd name="connsiteY2" fmla="*/ 1353396 h 2172105"/>
              <a:gd name="connsiteX3" fmla="*/ 51302 w 1223543"/>
              <a:gd name="connsiteY3" fmla="*/ 135828 h 2172105"/>
              <a:gd name="connsiteX4" fmla="*/ 628542 w 1223543"/>
              <a:gd name="connsiteY4" fmla="*/ 30865 h 2172105"/>
              <a:gd name="connsiteX5" fmla="*/ 1195285 w 1223543"/>
              <a:gd name="connsiteY5" fmla="*/ 156820 h 2172105"/>
              <a:gd name="connsiteX6" fmla="*/ 1142809 w 1223543"/>
              <a:gd name="connsiteY6" fmla="*/ 734116 h 2172105"/>
              <a:gd name="connsiteX7" fmla="*/ 1184790 w 1223543"/>
              <a:gd name="connsiteY7" fmla="*/ 1405877 h 2172105"/>
              <a:gd name="connsiteX8" fmla="*/ 764980 w 1223543"/>
              <a:gd name="connsiteY8" fmla="*/ 1363892 h 2172105"/>
              <a:gd name="connsiteX9" fmla="*/ 722999 w 1223543"/>
              <a:gd name="connsiteY9" fmla="*/ 2088135 h 2172105"/>
              <a:gd name="connsiteX0" fmla="*/ 439626 w 1223543"/>
              <a:gd name="connsiteY0" fmla="*/ 2172105 h 2172105"/>
              <a:gd name="connsiteX1" fmla="*/ 439626 w 1223543"/>
              <a:gd name="connsiteY1" fmla="*/ 1353396 h 2172105"/>
              <a:gd name="connsiteX2" fmla="*/ 72292 w 1223543"/>
              <a:gd name="connsiteY2" fmla="*/ 1353396 h 2172105"/>
              <a:gd name="connsiteX3" fmla="*/ 51302 w 1223543"/>
              <a:gd name="connsiteY3" fmla="*/ 135828 h 2172105"/>
              <a:gd name="connsiteX4" fmla="*/ 628542 w 1223543"/>
              <a:gd name="connsiteY4" fmla="*/ 30865 h 2172105"/>
              <a:gd name="connsiteX5" fmla="*/ 1195285 w 1223543"/>
              <a:gd name="connsiteY5" fmla="*/ 114835 h 2172105"/>
              <a:gd name="connsiteX6" fmla="*/ 1142809 w 1223543"/>
              <a:gd name="connsiteY6" fmla="*/ 734116 h 2172105"/>
              <a:gd name="connsiteX7" fmla="*/ 1184790 w 1223543"/>
              <a:gd name="connsiteY7" fmla="*/ 1405877 h 2172105"/>
              <a:gd name="connsiteX8" fmla="*/ 764980 w 1223543"/>
              <a:gd name="connsiteY8" fmla="*/ 1363892 h 2172105"/>
              <a:gd name="connsiteX9" fmla="*/ 722999 w 1223543"/>
              <a:gd name="connsiteY9" fmla="*/ 2088135 h 2172105"/>
              <a:gd name="connsiteX0" fmla="*/ 441147 w 1225064"/>
              <a:gd name="connsiteY0" fmla="*/ 2172105 h 2172105"/>
              <a:gd name="connsiteX1" fmla="*/ 472633 w 1225064"/>
              <a:gd name="connsiteY1" fmla="*/ 1468855 h 2172105"/>
              <a:gd name="connsiteX2" fmla="*/ 73813 w 1225064"/>
              <a:gd name="connsiteY2" fmla="*/ 1353396 h 2172105"/>
              <a:gd name="connsiteX3" fmla="*/ 52823 w 1225064"/>
              <a:gd name="connsiteY3" fmla="*/ 135828 h 2172105"/>
              <a:gd name="connsiteX4" fmla="*/ 630063 w 1225064"/>
              <a:gd name="connsiteY4" fmla="*/ 30865 h 2172105"/>
              <a:gd name="connsiteX5" fmla="*/ 1196806 w 1225064"/>
              <a:gd name="connsiteY5" fmla="*/ 114835 h 2172105"/>
              <a:gd name="connsiteX6" fmla="*/ 1144330 w 1225064"/>
              <a:gd name="connsiteY6" fmla="*/ 734116 h 2172105"/>
              <a:gd name="connsiteX7" fmla="*/ 1186311 w 1225064"/>
              <a:gd name="connsiteY7" fmla="*/ 1405877 h 2172105"/>
              <a:gd name="connsiteX8" fmla="*/ 766501 w 1225064"/>
              <a:gd name="connsiteY8" fmla="*/ 1363892 h 2172105"/>
              <a:gd name="connsiteX9" fmla="*/ 724520 w 1225064"/>
              <a:gd name="connsiteY9" fmla="*/ 2088135 h 2172105"/>
              <a:gd name="connsiteX0" fmla="*/ 441147 w 1225064"/>
              <a:gd name="connsiteY0" fmla="*/ 2172105 h 2172105"/>
              <a:gd name="connsiteX1" fmla="*/ 472633 w 1225064"/>
              <a:gd name="connsiteY1" fmla="*/ 1468855 h 2172105"/>
              <a:gd name="connsiteX2" fmla="*/ 73813 w 1225064"/>
              <a:gd name="connsiteY2" fmla="*/ 1353396 h 2172105"/>
              <a:gd name="connsiteX3" fmla="*/ 52823 w 1225064"/>
              <a:gd name="connsiteY3" fmla="*/ 135828 h 2172105"/>
              <a:gd name="connsiteX4" fmla="*/ 630063 w 1225064"/>
              <a:gd name="connsiteY4" fmla="*/ 30865 h 2172105"/>
              <a:gd name="connsiteX5" fmla="*/ 1196806 w 1225064"/>
              <a:gd name="connsiteY5" fmla="*/ 114835 h 2172105"/>
              <a:gd name="connsiteX6" fmla="*/ 1144330 w 1225064"/>
              <a:gd name="connsiteY6" fmla="*/ 734116 h 2172105"/>
              <a:gd name="connsiteX7" fmla="*/ 1186311 w 1225064"/>
              <a:gd name="connsiteY7" fmla="*/ 1405877 h 2172105"/>
              <a:gd name="connsiteX8" fmla="*/ 745511 w 1225064"/>
              <a:gd name="connsiteY8" fmla="*/ 1468855 h 2172105"/>
              <a:gd name="connsiteX9" fmla="*/ 724520 w 1225064"/>
              <a:gd name="connsiteY9" fmla="*/ 2088135 h 2172105"/>
              <a:gd name="connsiteX0" fmla="*/ 451643 w 1225064"/>
              <a:gd name="connsiteY0" fmla="*/ 2088135 h 2088135"/>
              <a:gd name="connsiteX1" fmla="*/ 472633 w 1225064"/>
              <a:gd name="connsiteY1" fmla="*/ 1468855 h 2088135"/>
              <a:gd name="connsiteX2" fmla="*/ 73813 w 1225064"/>
              <a:gd name="connsiteY2" fmla="*/ 1353396 h 2088135"/>
              <a:gd name="connsiteX3" fmla="*/ 52823 w 1225064"/>
              <a:gd name="connsiteY3" fmla="*/ 135828 h 2088135"/>
              <a:gd name="connsiteX4" fmla="*/ 630063 w 1225064"/>
              <a:gd name="connsiteY4" fmla="*/ 30865 h 2088135"/>
              <a:gd name="connsiteX5" fmla="*/ 1196806 w 1225064"/>
              <a:gd name="connsiteY5" fmla="*/ 114835 h 2088135"/>
              <a:gd name="connsiteX6" fmla="*/ 1144330 w 1225064"/>
              <a:gd name="connsiteY6" fmla="*/ 734116 h 2088135"/>
              <a:gd name="connsiteX7" fmla="*/ 1186311 w 1225064"/>
              <a:gd name="connsiteY7" fmla="*/ 1405877 h 2088135"/>
              <a:gd name="connsiteX8" fmla="*/ 745511 w 1225064"/>
              <a:gd name="connsiteY8" fmla="*/ 1468855 h 2088135"/>
              <a:gd name="connsiteX9" fmla="*/ 724520 w 1225064"/>
              <a:gd name="connsiteY9" fmla="*/ 2088135 h 2088135"/>
              <a:gd name="connsiteX0" fmla="*/ 451643 w 1225064"/>
              <a:gd name="connsiteY0" fmla="*/ 2046149 h 2088135"/>
              <a:gd name="connsiteX1" fmla="*/ 472633 w 1225064"/>
              <a:gd name="connsiteY1" fmla="*/ 1468855 h 2088135"/>
              <a:gd name="connsiteX2" fmla="*/ 73813 w 1225064"/>
              <a:gd name="connsiteY2" fmla="*/ 1353396 h 2088135"/>
              <a:gd name="connsiteX3" fmla="*/ 52823 w 1225064"/>
              <a:gd name="connsiteY3" fmla="*/ 135828 h 2088135"/>
              <a:gd name="connsiteX4" fmla="*/ 630063 w 1225064"/>
              <a:gd name="connsiteY4" fmla="*/ 30865 h 2088135"/>
              <a:gd name="connsiteX5" fmla="*/ 1196806 w 1225064"/>
              <a:gd name="connsiteY5" fmla="*/ 114835 h 2088135"/>
              <a:gd name="connsiteX6" fmla="*/ 1144330 w 1225064"/>
              <a:gd name="connsiteY6" fmla="*/ 734116 h 2088135"/>
              <a:gd name="connsiteX7" fmla="*/ 1186311 w 1225064"/>
              <a:gd name="connsiteY7" fmla="*/ 1405877 h 2088135"/>
              <a:gd name="connsiteX8" fmla="*/ 745511 w 1225064"/>
              <a:gd name="connsiteY8" fmla="*/ 1468855 h 2088135"/>
              <a:gd name="connsiteX9" fmla="*/ 724520 w 1225064"/>
              <a:gd name="connsiteY9" fmla="*/ 2088135 h 2088135"/>
              <a:gd name="connsiteX0" fmla="*/ 451643 w 1225064"/>
              <a:gd name="connsiteY0" fmla="*/ 2046149 h 2046150"/>
              <a:gd name="connsiteX1" fmla="*/ 472633 w 1225064"/>
              <a:gd name="connsiteY1" fmla="*/ 1468855 h 2046150"/>
              <a:gd name="connsiteX2" fmla="*/ 73813 w 1225064"/>
              <a:gd name="connsiteY2" fmla="*/ 1353396 h 2046150"/>
              <a:gd name="connsiteX3" fmla="*/ 52823 w 1225064"/>
              <a:gd name="connsiteY3" fmla="*/ 135828 h 2046150"/>
              <a:gd name="connsiteX4" fmla="*/ 630063 w 1225064"/>
              <a:gd name="connsiteY4" fmla="*/ 30865 h 2046150"/>
              <a:gd name="connsiteX5" fmla="*/ 1196806 w 1225064"/>
              <a:gd name="connsiteY5" fmla="*/ 114835 h 2046150"/>
              <a:gd name="connsiteX6" fmla="*/ 1144330 w 1225064"/>
              <a:gd name="connsiteY6" fmla="*/ 734116 h 2046150"/>
              <a:gd name="connsiteX7" fmla="*/ 1186311 w 1225064"/>
              <a:gd name="connsiteY7" fmla="*/ 1405877 h 2046150"/>
              <a:gd name="connsiteX8" fmla="*/ 745511 w 1225064"/>
              <a:gd name="connsiteY8" fmla="*/ 1468855 h 2046150"/>
              <a:gd name="connsiteX9" fmla="*/ 724520 w 1225064"/>
              <a:gd name="connsiteY9" fmla="*/ 2046150 h 2046150"/>
              <a:gd name="connsiteX0" fmla="*/ 451643 w 1207650"/>
              <a:gd name="connsiteY0" fmla="*/ 2056453 h 2056454"/>
              <a:gd name="connsiteX1" fmla="*/ 472633 w 1207650"/>
              <a:gd name="connsiteY1" fmla="*/ 1479159 h 2056454"/>
              <a:gd name="connsiteX2" fmla="*/ 73813 w 1207650"/>
              <a:gd name="connsiteY2" fmla="*/ 1363700 h 2056454"/>
              <a:gd name="connsiteX3" fmla="*/ 52823 w 1207650"/>
              <a:gd name="connsiteY3" fmla="*/ 146132 h 2056454"/>
              <a:gd name="connsiteX4" fmla="*/ 630063 w 1207650"/>
              <a:gd name="connsiteY4" fmla="*/ 41169 h 2056454"/>
              <a:gd name="connsiteX5" fmla="*/ 1196806 w 1207650"/>
              <a:gd name="connsiteY5" fmla="*/ 125139 h 2056454"/>
              <a:gd name="connsiteX6" fmla="*/ 1144330 w 1207650"/>
              <a:gd name="connsiteY6" fmla="*/ 744420 h 2056454"/>
              <a:gd name="connsiteX7" fmla="*/ 1186311 w 1207650"/>
              <a:gd name="connsiteY7" fmla="*/ 1416181 h 2056454"/>
              <a:gd name="connsiteX8" fmla="*/ 745511 w 1207650"/>
              <a:gd name="connsiteY8" fmla="*/ 1479159 h 2056454"/>
              <a:gd name="connsiteX9" fmla="*/ 724520 w 1207650"/>
              <a:gd name="connsiteY9" fmla="*/ 2056454 h 2056454"/>
              <a:gd name="connsiteX0" fmla="*/ 451643 w 1208786"/>
              <a:gd name="connsiteY0" fmla="*/ 2056453 h 2056454"/>
              <a:gd name="connsiteX1" fmla="*/ 472633 w 1208786"/>
              <a:gd name="connsiteY1" fmla="*/ 1479159 h 2056454"/>
              <a:gd name="connsiteX2" fmla="*/ 73813 w 1208786"/>
              <a:gd name="connsiteY2" fmla="*/ 1363700 h 2056454"/>
              <a:gd name="connsiteX3" fmla="*/ 52823 w 1208786"/>
              <a:gd name="connsiteY3" fmla="*/ 146132 h 2056454"/>
              <a:gd name="connsiteX4" fmla="*/ 630063 w 1208786"/>
              <a:gd name="connsiteY4" fmla="*/ 41169 h 2056454"/>
              <a:gd name="connsiteX5" fmla="*/ 1144330 w 1208786"/>
              <a:gd name="connsiteY5" fmla="*/ 125139 h 2056454"/>
              <a:gd name="connsiteX6" fmla="*/ 1144330 w 1208786"/>
              <a:gd name="connsiteY6" fmla="*/ 744420 h 2056454"/>
              <a:gd name="connsiteX7" fmla="*/ 1186311 w 1208786"/>
              <a:gd name="connsiteY7" fmla="*/ 1416181 h 2056454"/>
              <a:gd name="connsiteX8" fmla="*/ 745511 w 1208786"/>
              <a:gd name="connsiteY8" fmla="*/ 1479159 h 2056454"/>
              <a:gd name="connsiteX9" fmla="*/ 724520 w 1208786"/>
              <a:gd name="connsiteY9" fmla="*/ 2056454 h 2056454"/>
              <a:gd name="connsiteX0" fmla="*/ 414960 w 1172103"/>
              <a:gd name="connsiteY0" fmla="*/ 2056453 h 2056454"/>
              <a:gd name="connsiteX1" fmla="*/ 435950 w 1172103"/>
              <a:gd name="connsiteY1" fmla="*/ 1479159 h 2056454"/>
              <a:gd name="connsiteX2" fmla="*/ 37130 w 1172103"/>
              <a:gd name="connsiteY2" fmla="*/ 1363700 h 2056454"/>
              <a:gd name="connsiteX3" fmla="*/ 16140 w 1172103"/>
              <a:gd name="connsiteY3" fmla="*/ 146132 h 2056454"/>
              <a:gd name="connsiteX4" fmla="*/ 593380 w 1172103"/>
              <a:gd name="connsiteY4" fmla="*/ 41169 h 2056454"/>
              <a:gd name="connsiteX5" fmla="*/ 1107647 w 1172103"/>
              <a:gd name="connsiteY5" fmla="*/ 125139 h 2056454"/>
              <a:gd name="connsiteX6" fmla="*/ 1107647 w 1172103"/>
              <a:gd name="connsiteY6" fmla="*/ 744420 h 2056454"/>
              <a:gd name="connsiteX7" fmla="*/ 1149628 w 1172103"/>
              <a:gd name="connsiteY7" fmla="*/ 1416181 h 2056454"/>
              <a:gd name="connsiteX8" fmla="*/ 708828 w 1172103"/>
              <a:gd name="connsiteY8" fmla="*/ 1479159 h 2056454"/>
              <a:gd name="connsiteX9" fmla="*/ 687837 w 1172103"/>
              <a:gd name="connsiteY9" fmla="*/ 2056454 h 2056454"/>
              <a:gd name="connsiteX0" fmla="*/ 451643 w 1208786"/>
              <a:gd name="connsiteY0" fmla="*/ 2103571 h 2103572"/>
              <a:gd name="connsiteX1" fmla="*/ 472633 w 1208786"/>
              <a:gd name="connsiteY1" fmla="*/ 1526277 h 2103572"/>
              <a:gd name="connsiteX2" fmla="*/ 73813 w 1208786"/>
              <a:gd name="connsiteY2" fmla="*/ 1410818 h 2103572"/>
              <a:gd name="connsiteX3" fmla="*/ 52823 w 1208786"/>
              <a:gd name="connsiteY3" fmla="*/ 193250 h 2103572"/>
              <a:gd name="connsiteX4" fmla="*/ 630063 w 1208786"/>
              <a:gd name="connsiteY4" fmla="*/ 4317 h 2103572"/>
              <a:gd name="connsiteX5" fmla="*/ 1144330 w 1208786"/>
              <a:gd name="connsiteY5" fmla="*/ 172257 h 2103572"/>
              <a:gd name="connsiteX6" fmla="*/ 1144330 w 1208786"/>
              <a:gd name="connsiteY6" fmla="*/ 791538 h 2103572"/>
              <a:gd name="connsiteX7" fmla="*/ 1186311 w 1208786"/>
              <a:gd name="connsiteY7" fmla="*/ 1463299 h 2103572"/>
              <a:gd name="connsiteX8" fmla="*/ 745511 w 1208786"/>
              <a:gd name="connsiteY8" fmla="*/ 1526277 h 2103572"/>
              <a:gd name="connsiteX9" fmla="*/ 724520 w 1208786"/>
              <a:gd name="connsiteY9" fmla="*/ 2103572 h 2103572"/>
              <a:gd name="connsiteX0" fmla="*/ 436493 w 1193636"/>
              <a:gd name="connsiteY0" fmla="*/ 2103571 h 2103572"/>
              <a:gd name="connsiteX1" fmla="*/ 457483 w 1193636"/>
              <a:gd name="connsiteY1" fmla="*/ 1526277 h 2103572"/>
              <a:gd name="connsiteX2" fmla="*/ 58663 w 1193636"/>
              <a:gd name="connsiteY2" fmla="*/ 1410818 h 2103572"/>
              <a:gd name="connsiteX3" fmla="*/ 37673 w 1193636"/>
              <a:gd name="connsiteY3" fmla="*/ 193250 h 2103572"/>
              <a:gd name="connsiteX4" fmla="*/ 614913 w 1193636"/>
              <a:gd name="connsiteY4" fmla="*/ 4317 h 2103572"/>
              <a:gd name="connsiteX5" fmla="*/ 1129180 w 1193636"/>
              <a:gd name="connsiteY5" fmla="*/ 172257 h 2103572"/>
              <a:gd name="connsiteX6" fmla="*/ 1129180 w 1193636"/>
              <a:gd name="connsiteY6" fmla="*/ 791538 h 2103572"/>
              <a:gd name="connsiteX7" fmla="*/ 1171161 w 1193636"/>
              <a:gd name="connsiteY7" fmla="*/ 1463299 h 2103572"/>
              <a:gd name="connsiteX8" fmla="*/ 730361 w 1193636"/>
              <a:gd name="connsiteY8" fmla="*/ 1526277 h 2103572"/>
              <a:gd name="connsiteX9" fmla="*/ 709370 w 1193636"/>
              <a:gd name="connsiteY9" fmla="*/ 2103572 h 2103572"/>
              <a:gd name="connsiteX0" fmla="*/ 436493 w 1171385"/>
              <a:gd name="connsiteY0" fmla="*/ 2103571 h 2103572"/>
              <a:gd name="connsiteX1" fmla="*/ 457483 w 1171385"/>
              <a:gd name="connsiteY1" fmla="*/ 1526277 h 2103572"/>
              <a:gd name="connsiteX2" fmla="*/ 58663 w 1171385"/>
              <a:gd name="connsiteY2" fmla="*/ 1410818 h 2103572"/>
              <a:gd name="connsiteX3" fmla="*/ 37673 w 1171385"/>
              <a:gd name="connsiteY3" fmla="*/ 193250 h 2103572"/>
              <a:gd name="connsiteX4" fmla="*/ 614913 w 1171385"/>
              <a:gd name="connsiteY4" fmla="*/ 4317 h 2103572"/>
              <a:gd name="connsiteX5" fmla="*/ 1129180 w 1171385"/>
              <a:gd name="connsiteY5" fmla="*/ 172257 h 2103572"/>
              <a:gd name="connsiteX6" fmla="*/ 1129180 w 1171385"/>
              <a:gd name="connsiteY6" fmla="*/ 791538 h 2103572"/>
              <a:gd name="connsiteX7" fmla="*/ 1171161 w 1171385"/>
              <a:gd name="connsiteY7" fmla="*/ 1463299 h 2103572"/>
              <a:gd name="connsiteX8" fmla="*/ 730361 w 1171385"/>
              <a:gd name="connsiteY8" fmla="*/ 1526277 h 2103572"/>
              <a:gd name="connsiteX9" fmla="*/ 709370 w 1171385"/>
              <a:gd name="connsiteY9" fmla="*/ 2103572 h 2103572"/>
              <a:gd name="connsiteX0" fmla="*/ 436493 w 1171385"/>
              <a:gd name="connsiteY0" fmla="*/ 2107519 h 2107520"/>
              <a:gd name="connsiteX1" fmla="*/ 457483 w 1171385"/>
              <a:gd name="connsiteY1" fmla="*/ 1530225 h 2107520"/>
              <a:gd name="connsiteX2" fmla="*/ 58663 w 1171385"/>
              <a:gd name="connsiteY2" fmla="*/ 1414766 h 2107520"/>
              <a:gd name="connsiteX3" fmla="*/ 37673 w 1171385"/>
              <a:gd name="connsiteY3" fmla="*/ 197198 h 2107520"/>
              <a:gd name="connsiteX4" fmla="*/ 614913 w 1171385"/>
              <a:gd name="connsiteY4" fmla="*/ 8265 h 2107520"/>
              <a:gd name="connsiteX5" fmla="*/ 1129180 w 1171385"/>
              <a:gd name="connsiteY5" fmla="*/ 176205 h 2107520"/>
              <a:gd name="connsiteX6" fmla="*/ 1129180 w 1171385"/>
              <a:gd name="connsiteY6" fmla="*/ 795486 h 2107520"/>
              <a:gd name="connsiteX7" fmla="*/ 1171161 w 1171385"/>
              <a:gd name="connsiteY7" fmla="*/ 1467247 h 2107520"/>
              <a:gd name="connsiteX8" fmla="*/ 730361 w 1171385"/>
              <a:gd name="connsiteY8" fmla="*/ 1530225 h 2107520"/>
              <a:gd name="connsiteX9" fmla="*/ 709370 w 1171385"/>
              <a:gd name="connsiteY9" fmla="*/ 2107520 h 2107520"/>
              <a:gd name="connsiteX0" fmla="*/ 400794 w 1135686"/>
              <a:gd name="connsiteY0" fmla="*/ 2113157 h 2113158"/>
              <a:gd name="connsiteX1" fmla="*/ 421784 w 1135686"/>
              <a:gd name="connsiteY1" fmla="*/ 1535863 h 2113158"/>
              <a:gd name="connsiteX2" fmla="*/ 22964 w 1135686"/>
              <a:gd name="connsiteY2" fmla="*/ 1420404 h 2113158"/>
              <a:gd name="connsiteX3" fmla="*/ 1974 w 1135686"/>
              <a:gd name="connsiteY3" fmla="*/ 202836 h 2113158"/>
              <a:gd name="connsiteX4" fmla="*/ 579214 w 1135686"/>
              <a:gd name="connsiteY4" fmla="*/ 13903 h 2113158"/>
              <a:gd name="connsiteX5" fmla="*/ 1093481 w 1135686"/>
              <a:gd name="connsiteY5" fmla="*/ 181843 h 2113158"/>
              <a:gd name="connsiteX6" fmla="*/ 1093481 w 1135686"/>
              <a:gd name="connsiteY6" fmla="*/ 801124 h 2113158"/>
              <a:gd name="connsiteX7" fmla="*/ 1135462 w 1135686"/>
              <a:gd name="connsiteY7" fmla="*/ 1472885 h 2113158"/>
              <a:gd name="connsiteX8" fmla="*/ 694662 w 1135686"/>
              <a:gd name="connsiteY8" fmla="*/ 1535863 h 2113158"/>
              <a:gd name="connsiteX9" fmla="*/ 673671 w 1135686"/>
              <a:gd name="connsiteY9" fmla="*/ 2113158 h 2113158"/>
              <a:gd name="connsiteX0" fmla="*/ 434179 w 1169071"/>
              <a:gd name="connsiteY0" fmla="*/ 2215097 h 2215098"/>
              <a:gd name="connsiteX1" fmla="*/ 455169 w 1169071"/>
              <a:gd name="connsiteY1" fmla="*/ 1637803 h 2215098"/>
              <a:gd name="connsiteX2" fmla="*/ 56349 w 1169071"/>
              <a:gd name="connsiteY2" fmla="*/ 1522344 h 2215098"/>
              <a:gd name="connsiteX3" fmla="*/ 35359 w 1169071"/>
              <a:gd name="connsiteY3" fmla="*/ 304776 h 2215098"/>
              <a:gd name="connsiteX4" fmla="*/ 581113 w 1169071"/>
              <a:gd name="connsiteY4" fmla="*/ 384 h 2215098"/>
              <a:gd name="connsiteX5" fmla="*/ 1126866 w 1169071"/>
              <a:gd name="connsiteY5" fmla="*/ 283783 h 2215098"/>
              <a:gd name="connsiteX6" fmla="*/ 1126866 w 1169071"/>
              <a:gd name="connsiteY6" fmla="*/ 903064 h 2215098"/>
              <a:gd name="connsiteX7" fmla="*/ 1168847 w 1169071"/>
              <a:gd name="connsiteY7" fmla="*/ 1574825 h 2215098"/>
              <a:gd name="connsiteX8" fmla="*/ 728047 w 1169071"/>
              <a:gd name="connsiteY8" fmla="*/ 1637803 h 2215098"/>
              <a:gd name="connsiteX9" fmla="*/ 707056 w 1169071"/>
              <a:gd name="connsiteY9" fmla="*/ 2215098 h 2215098"/>
              <a:gd name="connsiteX0" fmla="*/ 434179 w 1169071"/>
              <a:gd name="connsiteY0" fmla="*/ 2215197 h 2215198"/>
              <a:gd name="connsiteX1" fmla="*/ 455169 w 1169071"/>
              <a:gd name="connsiteY1" fmla="*/ 1637903 h 2215198"/>
              <a:gd name="connsiteX2" fmla="*/ 56349 w 1169071"/>
              <a:gd name="connsiteY2" fmla="*/ 1522444 h 2215198"/>
              <a:gd name="connsiteX3" fmla="*/ 35359 w 1169071"/>
              <a:gd name="connsiteY3" fmla="*/ 304876 h 2215198"/>
              <a:gd name="connsiteX4" fmla="*/ 581113 w 1169071"/>
              <a:gd name="connsiteY4" fmla="*/ 484 h 2215198"/>
              <a:gd name="connsiteX5" fmla="*/ 1126866 w 1169071"/>
              <a:gd name="connsiteY5" fmla="*/ 283883 h 2215198"/>
              <a:gd name="connsiteX6" fmla="*/ 1126866 w 1169071"/>
              <a:gd name="connsiteY6" fmla="*/ 903164 h 2215198"/>
              <a:gd name="connsiteX7" fmla="*/ 1168847 w 1169071"/>
              <a:gd name="connsiteY7" fmla="*/ 1574925 h 2215198"/>
              <a:gd name="connsiteX8" fmla="*/ 728047 w 1169071"/>
              <a:gd name="connsiteY8" fmla="*/ 1637903 h 2215198"/>
              <a:gd name="connsiteX9" fmla="*/ 707056 w 1169071"/>
              <a:gd name="connsiteY9" fmla="*/ 2215198 h 2215198"/>
              <a:gd name="connsiteX0" fmla="*/ 406879 w 1141771"/>
              <a:gd name="connsiteY0" fmla="*/ 2215197 h 2215198"/>
              <a:gd name="connsiteX1" fmla="*/ 427869 w 1141771"/>
              <a:gd name="connsiteY1" fmla="*/ 1637903 h 2215198"/>
              <a:gd name="connsiteX2" fmla="*/ 29049 w 1141771"/>
              <a:gd name="connsiteY2" fmla="*/ 1522444 h 2215198"/>
              <a:gd name="connsiteX3" fmla="*/ 8059 w 1141771"/>
              <a:gd name="connsiteY3" fmla="*/ 304876 h 2215198"/>
              <a:gd name="connsiteX4" fmla="*/ 553813 w 1141771"/>
              <a:gd name="connsiteY4" fmla="*/ 484 h 2215198"/>
              <a:gd name="connsiteX5" fmla="*/ 1099566 w 1141771"/>
              <a:gd name="connsiteY5" fmla="*/ 283883 h 2215198"/>
              <a:gd name="connsiteX6" fmla="*/ 1099566 w 1141771"/>
              <a:gd name="connsiteY6" fmla="*/ 903164 h 2215198"/>
              <a:gd name="connsiteX7" fmla="*/ 1141547 w 1141771"/>
              <a:gd name="connsiteY7" fmla="*/ 1574925 h 2215198"/>
              <a:gd name="connsiteX8" fmla="*/ 700747 w 1141771"/>
              <a:gd name="connsiteY8" fmla="*/ 1637903 h 2215198"/>
              <a:gd name="connsiteX9" fmla="*/ 679756 w 1141771"/>
              <a:gd name="connsiteY9" fmla="*/ 2215198 h 2215198"/>
              <a:gd name="connsiteX0" fmla="*/ 448860 w 1141771"/>
              <a:gd name="connsiteY0" fmla="*/ 2215197 h 2215198"/>
              <a:gd name="connsiteX1" fmla="*/ 427869 w 1141771"/>
              <a:gd name="connsiteY1" fmla="*/ 1637903 h 2215198"/>
              <a:gd name="connsiteX2" fmla="*/ 29049 w 1141771"/>
              <a:gd name="connsiteY2" fmla="*/ 1522444 h 2215198"/>
              <a:gd name="connsiteX3" fmla="*/ 8059 w 1141771"/>
              <a:gd name="connsiteY3" fmla="*/ 304876 h 2215198"/>
              <a:gd name="connsiteX4" fmla="*/ 553813 w 1141771"/>
              <a:gd name="connsiteY4" fmla="*/ 484 h 2215198"/>
              <a:gd name="connsiteX5" fmla="*/ 1099566 w 1141771"/>
              <a:gd name="connsiteY5" fmla="*/ 283883 h 2215198"/>
              <a:gd name="connsiteX6" fmla="*/ 1099566 w 1141771"/>
              <a:gd name="connsiteY6" fmla="*/ 903164 h 2215198"/>
              <a:gd name="connsiteX7" fmla="*/ 1141547 w 1141771"/>
              <a:gd name="connsiteY7" fmla="*/ 1574925 h 2215198"/>
              <a:gd name="connsiteX8" fmla="*/ 700747 w 1141771"/>
              <a:gd name="connsiteY8" fmla="*/ 1637903 h 2215198"/>
              <a:gd name="connsiteX9" fmla="*/ 679756 w 1141771"/>
              <a:gd name="connsiteY9" fmla="*/ 2215198 h 2215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41771" h="2215198">
                <a:moveTo>
                  <a:pt x="448860" y="2215197"/>
                </a:moveTo>
                <a:cubicBezTo>
                  <a:pt x="479471" y="1874068"/>
                  <a:pt x="497837" y="1753362"/>
                  <a:pt x="427869" y="1637903"/>
                </a:cubicBezTo>
                <a:cubicBezTo>
                  <a:pt x="357901" y="1522444"/>
                  <a:pt x="36045" y="1807592"/>
                  <a:pt x="29049" y="1522444"/>
                </a:cubicBezTo>
                <a:cubicBezTo>
                  <a:pt x="22053" y="1237296"/>
                  <a:pt x="-16431" y="558536"/>
                  <a:pt x="8059" y="304876"/>
                </a:cubicBezTo>
                <a:cubicBezTo>
                  <a:pt x="32549" y="51216"/>
                  <a:pt x="-16430" y="-1265"/>
                  <a:pt x="553813" y="484"/>
                </a:cubicBezTo>
                <a:cubicBezTo>
                  <a:pt x="1187028" y="-8263"/>
                  <a:pt x="1103064" y="101948"/>
                  <a:pt x="1099566" y="283883"/>
                </a:cubicBezTo>
                <a:cubicBezTo>
                  <a:pt x="1096068" y="465818"/>
                  <a:pt x="1092569" y="687990"/>
                  <a:pt x="1099566" y="903164"/>
                </a:cubicBezTo>
                <a:cubicBezTo>
                  <a:pt x="1106563" y="1118338"/>
                  <a:pt x="1145046" y="1431476"/>
                  <a:pt x="1141547" y="1574925"/>
                </a:cubicBezTo>
                <a:cubicBezTo>
                  <a:pt x="1138048" y="1718374"/>
                  <a:pt x="777712" y="1531191"/>
                  <a:pt x="700747" y="1637903"/>
                </a:cubicBezTo>
                <a:cubicBezTo>
                  <a:pt x="623782" y="1744615"/>
                  <a:pt x="679756" y="2215198"/>
                  <a:pt x="679756" y="2215198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>
            <a:grpSpLocks/>
          </p:cNvGrpSpPr>
          <p:nvPr/>
        </p:nvGrpSpPr>
        <p:grpSpPr>
          <a:xfrm>
            <a:off x="5140763" y="2472094"/>
            <a:ext cx="252816" cy="252816"/>
            <a:chOff x="1446342" y="1563847"/>
            <a:chExt cx="505632" cy="505632"/>
          </a:xfrm>
          <a:solidFill>
            <a:schemeClr val="bg1"/>
          </a:solidFill>
        </p:grpSpPr>
        <p:sp>
          <p:nvSpPr>
            <p:cNvPr id="5" name="Oval 4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>
            <a:grpSpLocks/>
          </p:cNvGrpSpPr>
          <p:nvPr/>
        </p:nvGrpSpPr>
        <p:grpSpPr>
          <a:xfrm>
            <a:off x="4067224" y="2472094"/>
            <a:ext cx="252816" cy="252816"/>
            <a:chOff x="2104374" y="1563847"/>
            <a:chExt cx="505632" cy="505632"/>
          </a:xfrm>
          <a:solidFill>
            <a:schemeClr val="bg1"/>
          </a:solidFill>
        </p:grpSpPr>
        <p:sp>
          <p:nvSpPr>
            <p:cNvPr id="8" name="Oval 7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>
              <a:stCxn id="8" idx="1"/>
              <a:endCxn id="8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8" idx="3"/>
              <a:endCxn id="8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 rot="10800000">
            <a:off x="2905764" y="1839409"/>
            <a:ext cx="3632785" cy="1466102"/>
            <a:chOff x="2905765" y="1839409"/>
            <a:chExt cx="1985367" cy="1466102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913" y="2389157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856" y="3915110"/>
            <a:ext cx="152400" cy="215900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 flipV="1">
            <a:off x="4169056" y="3915110"/>
            <a:ext cx="407899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427" y="3915110"/>
            <a:ext cx="152400" cy="215900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4898759" y="3965234"/>
            <a:ext cx="352318" cy="44814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664" y="2360093"/>
            <a:ext cx="317500" cy="381000"/>
          </a:xfrm>
          <a:prstGeom prst="rect">
            <a:avLst/>
          </a:prstGeom>
        </p:spPr>
      </p:pic>
      <p:cxnSp>
        <p:nvCxnSpPr>
          <p:cNvPr id="30" name="Straight Arrow Connector 29"/>
          <p:cNvCxnSpPr/>
          <p:nvPr/>
        </p:nvCxnSpPr>
        <p:spPr>
          <a:xfrm>
            <a:off x="2905764" y="183692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905764" y="2307118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2905764" y="2820203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2905764" y="330767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5434543" y="183476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5434543" y="2304958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5434543" y="2818043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5434543" y="330551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Pentagon 38"/>
          <p:cNvSpPr/>
          <p:nvPr/>
        </p:nvSpPr>
        <p:spPr>
          <a:xfrm rot="16200000">
            <a:off x="4409133" y="1441710"/>
            <a:ext cx="649481" cy="145915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Pentagon 39"/>
          <p:cNvSpPr/>
          <p:nvPr/>
        </p:nvSpPr>
        <p:spPr>
          <a:xfrm rot="5400000">
            <a:off x="4406603" y="3318681"/>
            <a:ext cx="649481" cy="145915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866615" y="1168956"/>
            <a:ext cx="1616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Rotationsachse</a:t>
            </a:r>
            <a:endParaRPr lang="en-US" dirty="0"/>
          </a:p>
        </p:txBody>
      </p:sp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2370590"/>
            <a:ext cx="330200" cy="381000"/>
          </a:xfrm>
          <a:prstGeom prst="rect">
            <a:avLst/>
          </a:prstGeom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3614" y="2499809"/>
            <a:ext cx="165100" cy="1651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4817" y="1991810"/>
            <a:ext cx="127000" cy="241300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>
            <a:off x="4394034" y="1839410"/>
            <a:ext cx="0" cy="146610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4169056" y="1991810"/>
            <a:ext cx="1082021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829" y="1991810"/>
            <a:ext cx="152400" cy="2159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79" y="1991810"/>
            <a:ext cx="1524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844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Freeform 94"/>
          <p:cNvSpPr/>
          <p:nvPr/>
        </p:nvSpPr>
        <p:spPr>
          <a:xfrm rot="5052584">
            <a:off x="5450522" y="4189409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105135" y="1406621"/>
            <a:ext cx="1153179" cy="178199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>
            <a:grpSpLocks/>
          </p:cNvGrpSpPr>
          <p:nvPr/>
        </p:nvGrpSpPr>
        <p:grpSpPr>
          <a:xfrm>
            <a:off x="5190971" y="1369028"/>
            <a:ext cx="252816" cy="252816"/>
            <a:chOff x="2104374" y="1563847"/>
            <a:chExt cx="505632" cy="505632"/>
          </a:xfrm>
          <a:solidFill>
            <a:schemeClr val="bg1"/>
          </a:solidFill>
        </p:grpSpPr>
        <p:sp>
          <p:nvSpPr>
            <p:cNvPr id="9" name="Oval 8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>
              <a:stCxn id="9" idx="1"/>
              <a:endCxn id="9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stCxn id="9" idx="3"/>
              <a:endCxn id="9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10800000">
            <a:off x="2905764" y="772283"/>
            <a:ext cx="3632785" cy="1466102"/>
            <a:chOff x="2905765" y="1839409"/>
            <a:chExt cx="1985367" cy="1466102"/>
          </a:xfrm>
        </p:grpSpPr>
        <p:cxnSp>
          <p:nvCxnSpPr>
            <p:cNvPr id="13" name="Straight Arrow Connector 12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913" y="1322031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329" y="791072"/>
            <a:ext cx="317500" cy="381000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2905764" y="76980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2905764" y="1239992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905764" y="175307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2905764" y="2240545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5434543" y="76764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434543" y="1237832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5434543" y="175091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5434543" y="2238385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385753" y="791072"/>
            <a:ext cx="742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Achse</a:t>
            </a:r>
            <a:endParaRPr lang="en-US" dirty="0"/>
          </a:p>
        </p:txBody>
      </p: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1809272"/>
            <a:ext cx="330200" cy="381000"/>
          </a:xfrm>
          <a:prstGeom prst="rect">
            <a:avLst/>
          </a:prstGeom>
        </p:spPr>
      </p:pic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0573" y="1392392"/>
            <a:ext cx="152400" cy="2159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1406620"/>
            <a:ext cx="152400" cy="215900"/>
          </a:xfrm>
          <a:prstGeom prst="rect">
            <a:avLst/>
          </a:prstGeom>
        </p:spPr>
      </p:pic>
      <p:grpSp>
        <p:nvGrpSpPr>
          <p:cNvPr id="41" name="Group 40"/>
          <p:cNvGrpSpPr>
            <a:grpSpLocks/>
          </p:cNvGrpSpPr>
          <p:nvPr/>
        </p:nvGrpSpPr>
        <p:grpSpPr>
          <a:xfrm>
            <a:off x="3994821" y="1369028"/>
            <a:ext cx="252816" cy="252816"/>
            <a:chOff x="1446342" y="1563847"/>
            <a:chExt cx="505632" cy="505632"/>
          </a:xfrm>
          <a:solidFill>
            <a:schemeClr val="bg1"/>
          </a:solidFill>
        </p:grpSpPr>
        <p:sp>
          <p:nvSpPr>
            <p:cNvPr id="42" name="Oval 41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Oval 43"/>
          <p:cNvSpPr/>
          <p:nvPr/>
        </p:nvSpPr>
        <p:spPr>
          <a:xfrm>
            <a:off x="4660917" y="1406621"/>
            <a:ext cx="160702" cy="178199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ight Arrow 44"/>
          <p:cNvSpPr/>
          <p:nvPr/>
        </p:nvSpPr>
        <p:spPr>
          <a:xfrm rot="16200000">
            <a:off x="3884626" y="1067328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/>
          <p:cNvSpPr/>
          <p:nvPr/>
        </p:nvSpPr>
        <p:spPr>
          <a:xfrm rot="5400000">
            <a:off x="5097159" y="1787067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/>
          <p:cNvCxnSpPr>
            <a:endCxn id="44" idx="1"/>
          </p:cNvCxnSpPr>
          <p:nvPr/>
        </p:nvCxnSpPr>
        <p:spPr>
          <a:xfrm>
            <a:off x="4523459" y="1160404"/>
            <a:ext cx="160992" cy="27231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4853802" y="1496588"/>
            <a:ext cx="316179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8" name="Group 57"/>
          <p:cNvGrpSpPr/>
          <p:nvPr/>
        </p:nvGrpSpPr>
        <p:grpSpPr>
          <a:xfrm rot="10800000">
            <a:off x="2969831" y="4038582"/>
            <a:ext cx="3632785" cy="1466102"/>
            <a:chOff x="2905765" y="1839409"/>
            <a:chExt cx="1985367" cy="1466102"/>
          </a:xfrm>
        </p:grpSpPr>
        <p:cxnSp>
          <p:nvCxnSpPr>
            <p:cNvPr id="59" name="Straight Arrow Connector 58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7980" y="4588330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385" y="3541520"/>
            <a:ext cx="317500" cy="381000"/>
          </a:xfrm>
          <a:prstGeom prst="rect">
            <a:avLst/>
          </a:prstGeom>
        </p:spPr>
      </p:pic>
      <p:cxnSp>
        <p:nvCxnSpPr>
          <p:cNvPr id="65" name="Straight Arrow Connector 64"/>
          <p:cNvCxnSpPr/>
          <p:nvPr/>
        </p:nvCxnSpPr>
        <p:spPr>
          <a:xfrm>
            <a:off x="2969831" y="4036100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2969831" y="450629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2969831" y="5019376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2969831" y="5506844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5498610" y="4033940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5498610" y="450413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5498610" y="5017216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5498610" y="5504684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4949904" y="4570718"/>
            <a:ext cx="742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Achse</a:t>
            </a:r>
            <a:endParaRPr lang="en-US" dirty="0"/>
          </a:p>
        </p:txBody>
      </p:sp>
      <p:pic>
        <p:nvPicPr>
          <p:cNvPr id="74" name="Picture 7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2899" y="5552892"/>
            <a:ext cx="330200" cy="381000"/>
          </a:xfrm>
          <a:prstGeom prst="rect">
            <a:avLst/>
          </a:prstGeom>
        </p:spPr>
      </p:pic>
      <p:pic>
        <p:nvPicPr>
          <p:cNvPr id="75" name="Picture 7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8935" y="4185581"/>
            <a:ext cx="152400" cy="215900"/>
          </a:xfrm>
          <a:prstGeom prst="rect">
            <a:avLst/>
          </a:prstGeom>
        </p:spPr>
      </p:pic>
      <p:pic>
        <p:nvPicPr>
          <p:cNvPr id="76" name="Picture 7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210" y="5174668"/>
            <a:ext cx="152400" cy="215900"/>
          </a:xfrm>
          <a:prstGeom prst="rect">
            <a:avLst/>
          </a:prstGeom>
        </p:spPr>
      </p:pic>
      <p:grpSp>
        <p:nvGrpSpPr>
          <p:cNvPr id="85" name="Group 84"/>
          <p:cNvGrpSpPr/>
          <p:nvPr/>
        </p:nvGrpSpPr>
        <p:grpSpPr>
          <a:xfrm rot="2932114">
            <a:off x="4058888" y="4635327"/>
            <a:ext cx="1448966" cy="252816"/>
            <a:chOff x="4058888" y="4635327"/>
            <a:chExt cx="1448966" cy="252816"/>
          </a:xfrm>
        </p:grpSpPr>
        <p:sp>
          <p:nvSpPr>
            <p:cNvPr id="53" name="Rectangle 52"/>
            <p:cNvSpPr/>
            <p:nvPr/>
          </p:nvSpPr>
          <p:spPr>
            <a:xfrm>
              <a:off x="4169202" y="4672920"/>
              <a:ext cx="1153179" cy="178199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4" name="Group 53"/>
            <p:cNvGrpSpPr>
              <a:grpSpLocks/>
            </p:cNvGrpSpPr>
            <p:nvPr/>
          </p:nvGrpSpPr>
          <p:grpSpPr>
            <a:xfrm>
              <a:off x="5255038" y="4635327"/>
              <a:ext cx="252816" cy="252816"/>
              <a:chOff x="2104374" y="1563847"/>
              <a:chExt cx="505632" cy="505632"/>
            </a:xfrm>
            <a:solidFill>
              <a:schemeClr val="bg1"/>
            </a:solidFill>
          </p:grpSpPr>
          <p:sp>
            <p:nvSpPr>
              <p:cNvPr id="55" name="Oval 54"/>
              <p:cNvSpPr/>
              <p:nvPr/>
            </p:nvSpPr>
            <p:spPr>
              <a:xfrm>
                <a:off x="2104374" y="1563847"/>
                <a:ext cx="505632" cy="505632"/>
              </a:xfrm>
              <a:prstGeom prst="ellipse">
                <a:avLst/>
              </a:prstGeom>
              <a:grpFill/>
              <a:ln w="127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6" name="Straight Connector 55"/>
              <p:cNvCxnSpPr>
                <a:stCxn id="55" idx="1"/>
                <a:endCxn id="55" idx="5"/>
              </p:cNvCxnSpPr>
              <p:nvPr/>
            </p:nvCxnSpPr>
            <p:spPr>
              <a:xfrm>
                <a:off x="2178422" y="1637895"/>
                <a:ext cx="357536" cy="357536"/>
              </a:xfrm>
              <a:prstGeom prst="line">
                <a:avLst/>
              </a:prstGeom>
              <a:grpFill/>
              <a:ln w="19050" cmpd="sng">
                <a:solidFill>
                  <a:srgbClr val="00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>
                <a:stCxn id="55" idx="3"/>
                <a:endCxn id="55" idx="7"/>
              </p:cNvCxnSpPr>
              <p:nvPr/>
            </p:nvCxnSpPr>
            <p:spPr>
              <a:xfrm flipV="1">
                <a:off x="2178422" y="1637895"/>
                <a:ext cx="357536" cy="357536"/>
              </a:xfrm>
              <a:prstGeom prst="line">
                <a:avLst/>
              </a:prstGeom>
              <a:grpFill/>
              <a:ln w="19050" cmpd="sng">
                <a:solidFill>
                  <a:srgbClr val="00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Group 76"/>
            <p:cNvGrpSpPr>
              <a:grpSpLocks/>
            </p:cNvGrpSpPr>
            <p:nvPr/>
          </p:nvGrpSpPr>
          <p:grpSpPr>
            <a:xfrm>
              <a:off x="4058888" y="4635327"/>
              <a:ext cx="252816" cy="252816"/>
              <a:chOff x="1446342" y="1563847"/>
              <a:chExt cx="505632" cy="505632"/>
            </a:xfrm>
            <a:solidFill>
              <a:schemeClr val="bg1"/>
            </a:solidFill>
          </p:grpSpPr>
          <p:sp>
            <p:nvSpPr>
              <p:cNvPr id="78" name="Oval 77"/>
              <p:cNvSpPr/>
              <p:nvPr/>
            </p:nvSpPr>
            <p:spPr>
              <a:xfrm>
                <a:off x="1446342" y="1563847"/>
                <a:ext cx="505632" cy="505632"/>
              </a:xfrm>
              <a:prstGeom prst="ellipse">
                <a:avLst/>
              </a:prstGeom>
              <a:grpFill/>
              <a:ln w="127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1666970" y="1784377"/>
                <a:ext cx="70553" cy="7055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0" name="Oval 79"/>
            <p:cNvSpPr/>
            <p:nvPr/>
          </p:nvSpPr>
          <p:spPr>
            <a:xfrm>
              <a:off x="4724984" y="4672920"/>
              <a:ext cx="160702" cy="178199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" name="Right Arrow 80"/>
          <p:cNvSpPr/>
          <p:nvPr/>
        </p:nvSpPr>
        <p:spPr>
          <a:xfrm rot="16200000">
            <a:off x="4143831" y="3874110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ight Arrow 81"/>
          <p:cNvSpPr/>
          <p:nvPr/>
        </p:nvSpPr>
        <p:spPr>
          <a:xfrm rot="5400000">
            <a:off x="4951578" y="5509980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4" name="Straight Arrow Connector 83"/>
          <p:cNvCxnSpPr>
            <a:stCxn id="80" idx="6"/>
            <a:endCxn id="55" idx="2"/>
          </p:cNvCxnSpPr>
          <p:nvPr/>
        </p:nvCxnSpPr>
        <p:spPr>
          <a:xfrm>
            <a:off x="4850458" y="4838986"/>
            <a:ext cx="243170" cy="27801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9" name="Picture 8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346" y="3147919"/>
            <a:ext cx="1287027" cy="277998"/>
          </a:xfrm>
          <a:prstGeom prst="rect">
            <a:avLst/>
          </a:prstGeom>
        </p:spPr>
      </p:pic>
      <p:cxnSp>
        <p:nvCxnSpPr>
          <p:cNvPr id="90" name="Straight Arrow Connector 89"/>
          <p:cNvCxnSpPr/>
          <p:nvPr/>
        </p:nvCxnSpPr>
        <p:spPr>
          <a:xfrm flipV="1">
            <a:off x="4856242" y="3789153"/>
            <a:ext cx="1042097" cy="935125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6" name="Picture 9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610" y="4207426"/>
            <a:ext cx="193542" cy="215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1571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arallelogram 43"/>
          <p:cNvSpPr/>
          <p:nvPr/>
        </p:nvSpPr>
        <p:spPr>
          <a:xfrm>
            <a:off x="2732856" y="2587703"/>
            <a:ext cx="3416694" cy="1317326"/>
          </a:xfrm>
          <a:prstGeom prst="parallelogram">
            <a:avLst>
              <a:gd name="adj" fmla="val 55128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3457351" y="2773165"/>
            <a:ext cx="2033019" cy="91015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435549" y="2773165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147" y="1770795"/>
            <a:ext cx="152400" cy="2159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4435865" y="1563108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439036" y="2104178"/>
            <a:ext cx="0" cy="1108922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27" name="Group 26"/>
          <p:cNvGrpSpPr/>
          <p:nvPr/>
        </p:nvGrpSpPr>
        <p:grpSpPr>
          <a:xfrm>
            <a:off x="3451866" y="3322248"/>
            <a:ext cx="2063227" cy="439957"/>
            <a:chOff x="3451866" y="3322248"/>
            <a:chExt cx="2063227" cy="439957"/>
          </a:xfrm>
        </p:grpSpPr>
        <p:sp>
          <p:nvSpPr>
            <p:cNvPr id="17" name="Isosceles Triangle 16"/>
            <p:cNvSpPr/>
            <p:nvPr/>
          </p:nvSpPr>
          <p:spPr>
            <a:xfrm rot="6662931">
              <a:off x="3615179" y="347891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/>
            <p:cNvSpPr/>
            <p:nvPr/>
          </p:nvSpPr>
          <p:spPr>
            <a:xfrm rot="5832970">
              <a:off x="3851144" y="3562691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/>
            <p:cNvSpPr/>
            <p:nvPr/>
          </p:nvSpPr>
          <p:spPr>
            <a:xfrm rot="5665985">
              <a:off x="4096750" y="36100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/>
            <p:cNvSpPr/>
            <p:nvPr/>
          </p:nvSpPr>
          <p:spPr>
            <a:xfrm rot="5400000">
              <a:off x="4341866" y="3623140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/>
            <p:cNvSpPr/>
            <p:nvPr/>
          </p:nvSpPr>
          <p:spPr>
            <a:xfrm rot="4917185">
              <a:off x="4590221" y="3621616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Isosceles Triangle 21"/>
            <p:cNvSpPr/>
            <p:nvPr/>
          </p:nvSpPr>
          <p:spPr>
            <a:xfrm rot="4384918">
              <a:off x="4813796" y="358747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Isosceles Triangle 22"/>
            <p:cNvSpPr/>
            <p:nvPr/>
          </p:nvSpPr>
          <p:spPr>
            <a:xfrm rot="3886496">
              <a:off x="5037372" y="35269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/>
            <p:cNvSpPr/>
            <p:nvPr/>
          </p:nvSpPr>
          <p:spPr>
            <a:xfrm rot="2817258">
              <a:off x="5216894" y="343734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/>
            <p:cNvSpPr/>
            <p:nvPr/>
          </p:nvSpPr>
          <p:spPr>
            <a:xfrm rot="1675653">
              <a:off x="5354077" y="3322248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Isosceles Triangle 25"/>
            <p:cNvSpPr/>
            <p:nvPr/>
          </p:nvSpPr>
          <p:spPr>
            <a:xfrm rot="7653910">
              <a:off x="3429915" y="335989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 flipH="1" flipV="1">
            <a:off x="3401730" y="2702994"/>
            <a:ext cx="2063227" cy="439957"/>
            <a:chOff x="3451866" y="3322248"/>
            <a:chExt cx="2063227" cy="439957"/>
          </a:xfrm>
        </p:grpSpPr>
        <p:sp>
          <p:nvSpPr>
            <p:cNvPr id="31" name="Isosceles Triangle 30"/>
            <p:cNvSpPr/>
            <p:nvPr/>
          </p:nvSpPr>
          <p:spPr>
            <a:xfrm rot="6662931">
              <a:off x="3615179" y="347891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Isosceles Triangle 31"/>
            <p:cNvSpPr/>
            <p:nvPr/>
          </p:nvSpPr>
          <p:spPr>
            <a:xfrm rot="5832970">
              <a:off x="3851144" y="3562691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Isosceles Triangle 32"/>
            <p:cNvSpPr/>
            <p:nvPr/>
          </p:nvSpPr>
          <p:spPr>
            <a:xfrm rot="5665985">
              <a:off x="4096750" y="36100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Isosceles Triangle 33"/>
            <p:cNvSpPr/>
            <p:nvPr/>
          </p:nvSpPr>
          <p:spPr>
            <a:xfrm rot="5400000">
              <a:off x="4341866" y="3623140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Isosceles Triangle 34"/>
            <p:cNvSpPr/>
            <p:nvPr/>
          </p:nvSpPr>
          <p:spPr>
            <a:xfrm rot="4917185">
              <a:off x="4590221" y="3621616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Isosceles Triangle 35"/>
            <p:cNvSpPr/>
            <p:nvPr/>
          </p:nvSpPr>
          <p:spPr>
            <a:xfrm rot="4384918">
              <a:off x="4813796" y="358747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36"/>
            <p:cNvSpPr/>
            <p:nvPr/>
          </p:nvSpPr>
          <p:spPr>
            <a:xfrm rot="3886496">
              <a:off x="5037372" y="35269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Isosceles Triangle 37"/>
            <p:cNvSpPr/>
            <p:nvPr/>
          </p:nvSpPr>
          <p:spPr>
            <a:xfrm rot="2817258">
              <a:off x="5216894" y="343734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Isosceles Triangle 38"/>
            <p:cNvSpPr/>
            <p:nvPr/>
          </p:nvSpPr>
          <p:spPr>
            <a:xfrm rot="1675653">
              <a:off x="5354077" y="3322248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Isosceles Triangle 39"/>
            <p:cNvSpPr/>
            <p:nvPr/>
          </p:nvSpPr>
          <p:spPr>
            <a:xfrm rot="7653910">
              <a:off x="3429915" y="335989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Isosceles Triangle 41"/>
          <p:cNvSpPr/>
          <p:nvPr/>
        </p:nvSpPr>
        <p:spPr>
          <a:xfrm rot="21441431" flipH="1" flipV="1">
            <a:off x="3348846" y="3180890"/>
            <a:ext cx="161016" cy="117114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Isosceles Triangle 42"/>
          <p:cNvSpPr/>
          <p:nvPr/>
        </p:nvSpPr>
        <p:spPr>
          <a:xfrm rot="10800000" flipH="1" flipV="1">
            <a:off x="5409862" y="3172150"/>
            <a:ext cx="161016" cy="117114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 flipH="1">
            <a:off x="4450135" y="3927709"/>
            <a:ext cx="1" cy="55539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147" y="4617786"/>
            <a:ext cx="152400" cy="215900"/>
          </a:xfrm>
          <a:prstGeom prst="rect">
            <a:avLst/>
          </a:prstGeom>
        </p:spPr>
      </p:pic>
      <p:cxnSp>
        <p:nvCxnSpPr>
          <p:cNvPr id="48" name="Straight Arrow Connector 47"/>
          <p:cNvCxnSpPr/>
          <p:nvPr/>
        </p:nvCxnSpPr>
        <p:spPr>
          <a:xfrm flipV="1">
            <a:off x="4443000" y="4533038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545" y="3157848"/>
            <a:ext cx="215900" cy="228600"/>
          </a:xfrm>
          <a:prstGeom prst="rect">
            <a:avLst/>
          </a:prstGeom>
        </p:spPr>
      </p:pic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001" y="3146264"/>
            <a:ext cx="127000" cy="139700"/>
          </a:xfrm>
          <a:prstGeom prst="rect">
            <a:avLst/>
          </a:prstGeom>
        </p:spPr>
      </p:pic>
      <p:cxnSp>
        <p:nvCxnSpPr>
          <p:cNvPr id="57" name="Straight Arrow Connector 56"/>
          <p:cNvCxnSpPr>
            <a:endCxn id="31" idx="1"/>
          </p:cNvCxnSpPr>
          <p:nvPr/>
        </p:nvCxnSpPr>
        <p:spPr>
          <a:xfrm flipV="1">
            <a:off x="4443000" y="2965296"/>
            <a:ext cx="763678" cy="2478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13812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Straight Arrow Connector 61"/>
          <p:cNvCxnSpPr/>
          <p:nvPr/>
        </p:nvCxnSpPr>
        <p:spPr>
          <a:xfrm>
            <a:off x="2281058" y="5700417"/>
            <a:ext cx="3047484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1446342" y="1506299"/>
            <a:ext cx="505632" cy="505632"/>
            <a:chOff x="1446342" y="1563847"/>
            <a:chExt cx="505632" cy="505632"/>
          </a:xfrm>
        </p:grpSpPr>
        <p:sp>
          <p:nvSpPr>
            <p:cNvPr id="4" name="Oval 3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446342" y="4226749"/>
            <a:ext cx="505632" cy="505632"/>
            <a:chOff x="2104374" y="1563847"/>
            <a:chExt cx="505632" cy="505632"/>
          </a:xfrm>
        </p:grpSpPr>
        <p:sp>
          <p:nvSpPr>
            <p:cNvPr id="6" name="Oval 5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>
              <a:stCxn id="6" idx="1"/>
              <a:endCxn id="6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6" idx="3"/>
              <a:endCxn id="6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6" name="Rectangle 65"/>
          <p:cNvSpPr/>
          <p:nvPr/>
        </p:nvSpPr>
        <p:spPr>
          <a:xfrm>
            <a:off x="3714072" y="5540870"/>
            <a:ext cx="217133" cy="2995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3714072" y="2604672"/>
            <a:ext cx="266241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752086" y="3127275"/>
            <a:ext cx="320800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752086" y="3673018"/>
            <a:ext cx="2624403" cy="20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2488900" y="1506299"/>
            <a:ext cx="505632" cy="505632"/>
            <a:chOff x="1446342" y="1563847"/>
            <a:chExt cx="505632" cy="505632"/>
          </a:xfrm>
        </p:grpSpPr>
        <p:sp>
          <p:nvSpPr>
            <p:cNvPr id="20" name="Oval 19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488900" y="4226749"/>
            <a:ext cx="505632" cy="505632"/>
            <a:chOff x="2104374" y="1563847"/>
            <a:chExt cx="505632" cy="505632"/>
          </a:xfrm>
        </p:grpSpPr>
        <p:sp>
          <p:nvSpPr>
            <p:cNvPr id="23" name="Oval 22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>
              <a:stCxn id="23" idx="1"/>
              <a:endCxn id="23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23" idx="3"/>
              <a:endCxn id="23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3531458" y="1506299"/>
            <a:ext cx="505632" cy="505632"/>
            <a:chOff x="1446342" y="1563847"/>
            <a:chExt cx="505632" cy="505632"/>
          </a:xfrm>
        </p:grpSpPr>
        <p:sp>
          <p:nvSpPr>
            <p:cNvPr id="27" name="Oval 26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531458" y="4226749"/>
            <a:ext cx="505632" cy="505632"/>
            <a:chOff x="2104374" y="1563847"/>
            <a:chExt cx="505632" cy="505632"/>
          </a:xfrm>
        </p:grpSpPr>
        <p:sp>
          <p:nvSpPr>
            <p:cNvPr id="30" name="Oval 29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Connector 30"/>
            <p:cNvCxnSpPr>
              <a:stCxn id="30" idx="1"/>
              <a:endCxn id="30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stCxn id="30" idx="3"/>
              <a:endCxn id="30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4574016" y="1506299"/>
            <a:ext cx="505632" cy="505632"/>
            <a:chOff x="1446342" y="1563847"/>
            <a:chExt cx="505632" cy="505632"/>
          </a:xfrm>
        </p:grpSpPr>
        <p:sp>
          <p:nvSpPr>
            <p:cNvPr id="34" name="Oval 33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574016" y="4226749"/>
            <a:ext cx="505632" cy="505632"/>
            <a:chOff x="2104374" y="1563847"/>
            <a:chExt cx="505632" cy="505632"/>
          </a:xfrm>
        </p:grpSpPr>
        <p:sp>
          <p:nvSpPr>
            <p:cNvPr id="37" name="Oval 36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/>
            <p:cNvCxnSpPr>
              <a:stCxn id="37" idx="1"/>
              <a:endCxn id="37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>
              <a:stCxn id="37" idx="3"/>
              <a:endCxn id="37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5616575" y="1506299"/>
            <a:ext cx="505632" cy="505632"/>
            <a:chOff x="1446342" y="1563847"/>
            <a:chExt cx="505632" cy="505632"/>
          </a:xfrm>
        </p:grpSpPr>
        <p:sp>
          <p:nvSpPr>
            <p:cNvPr id="41" name="Oval 40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5616575" y="4226749"/>
            <a:ext cx="505632" cy="505632"/>
            <a:chOff x="2104374" y="1563847"/>
            <a:chExt cx="505632" cy="505632"/>
          </a:xfrm>
        </p:grpSpPr>
        <p:sp>
          <p:nvSpPr>
            <p:cNvPr id="44" name="Oval 43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44" idx="1"/>
              <a:endCxn id="44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3"/>
              <a:endCxn id="44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242" y="5436390"/>
            <a:ext cx="152400" cy="139700"/>
          </a:xfrm>
          <a:prstGeom prst="rect">
            <a:avLst/>
          </a:prstGeom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840" y="5347490"/>
            <a:ext cx="127000" cy="2286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340" y="3219450"/>
            <a:ext cx="127000" cy="1397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8542" y="3139865"/>
            <a:ext cx="165100" cy="2286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139" y="5621686"/>
            <a:ext cx="127000" cy="139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788" y="2724896"/>
            <a:ext cx="241300" cy="304800"/>
          </a:xfrm>
          <a:prstGeom prst="rect">
            <a:avLst/>
          </a:prstGeom>
        </p:spPr>
      </p:pic>
      <p:cxnSp>
        <p:nvCxnSpPr>
          <p:cNvPr id="54" name="Straight Connector 53"/>
          <p:cNvCxnSpPr/>
          <p:nvPr/>
        </p:nvCxnSpPr>
        <p:spPr>
          <a:xfrm>
            <a:off x="2281058" y="3349159"/>
            <a:ext cx="3047484" cy="0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2281058" y="5322090"/>
            <a:ext cx="3047484" cy="0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2281058" y="3349159"/>
            <a:ext cx="0" cy="1972931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V="1">
            <a:off x="5328542" y="3349159"/>
            <a:ext cx="0" cy="1972931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V="1">
            <a:off x="2281058" y="5461837"/>
            <a:ext cx="0" cy="542605"/>
          </a:xfrm>
          <a:prstGeom prst="line">
            <a:avLst/>
          </a:prstGeom>
          <a:ln w="952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V="1">
            <a:off x="5328542" y="5441687"/>
            <a:ext cx="0" cy="542605"/>
          </a:xfrm>
          <a:prstGeom prst="line">
            <a:avLst/>
          </a:prstGeom>
          <a:ln w="952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1382842" y="2604672"/>
            <a:ext cx="2439797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766592" y="3127275"/>
            <a:ext cx="3049745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1382842" y="3673477"/>
            <a:ext cx="2439797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Freeform 71"/>
          <p:cNvSpPr/>
          <p:nvPr/>
        </p:nvSpPr>
        <p:spPr>
          <a:xfrm>
            <a:off x="6366856" y="2486422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72"/>
          <p:cNvSpPr/>
          <p:nvPr/>
        </p:nvSpPr>
        <p:spPr>
          <a:xfrm flipV="1">
            <a:off x="6366856" y="3673477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 73"/>
          <p:cNvSpPr/>
          <p:nvPr/>
        </p:nvSpPr>
        <p:spPr>
          <a:xfrm flipH="1">
            <a:off x="786437" y="2485963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74"/>
          <p:cNvSpPr/>
          <p:nvPr/>
        </p:nvSpPr>
        <p:spPr>
          <a:xfrm flipH="1" flipV="1">
            <a:off x="786437" y="3673018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7199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2877061" y="2241175"/>
            <a:ext cx="5101527" cy="2381413"/>
          </a:xfrm>
          <a:custGeom>
            <a:avLst/>
            <a:gdLst>
              <a:gd name="connsiteX0" fmla="*/ 0 w 6230470"/>
              <a:gd name="connsiteY0" fmla="*/ 2734236 h 2734236"/>
              <a:gd name="connsiteX1" fmla="*/ 2554941 w 6230470"/>
              <a:gd name="connsiteY1" fmla="*/ 1867648 h 2734236"/>
              <a:gd name="connsiteX2" fmla="*/ 4557058 w 6230470"/>
              <a:gd name="connsiteY2" fmla="*/ 508000 h 2734236"/>
              <a:gd name="connsiteX3" fmla="*/ 6230470 w 6230470"/>
              <a:gd name="connsiteY3" fmla="*/ 0 h 2734236"/>
              <a:gd name="connsiteX0" fmla="*/ 0 w 5101527"/>
              <a:gd name="connsiteY0" fmla="*/ 2381413 h 2381413"/>
              <a:gd name="connsiteX1" fmla="*/ 1425998 w 5101527"/>
              <a:gd name="connsiteY1" fmla="*/ 1867648 h 2381413"/>
              <a:gd name="connsiteX2" fmla="*/ 3428115 w 5101527"/>
              <a:gd name="connsiteY2" fmla="*/ 508000 h 2381413"/>
              <a:gd name="connsiteX3" fmla="*/ 5101527 w 5101527"/>
              <a:gd name="connsiteY3" fmla="*/ 0 h 2381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1527" h="2381413">
                <a:moveTo>
                  <a:pt x="0" y="2381413"/>
                </a:moveTo>
                <a:cubicBezTo>
                  <a:pt x="897715" y="2133638"/>
                  <a:pt x="854646" y="2179883"/>
                  <a:pt x="1425998" y="1867648"/>
                </a:cubicBezTo>
                <a:cubicBezTo>
                  <a:pt x="1997350" y="1555413"/>
                  <a:pt x="2815527" y="819275"/>
                  <a:pt x="3428115" y="508000"/>
                </a:cubicBezTo>
                <a:cubicBezTo>
                  <a:pt x="4040703" y="196725"/>
                  <a:pt x="5101527" y="0"/>
                  <a:pt x="5101527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4559414">
            <a:off x="3428090" y="4306660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/>
        </p:nvSpPr>
        <p:spPr>
          <a:xfrm rot="4850322">
            <a:off x="7048657" y="2290434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378" y="3176911"/>
            <a:ext cx="215900" cy="2413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033" y="2477655"/>
            <a:ext cx="152400" cy="215900"/>
          </a:xfrm>
          <a:prstGeom prst="rect">
            <a:avLst/>
          </a:prstGeom>
        </p:spPr>
      </p:pic>
      <p:cxnSp>
        <p:nvCxnSpPr>
          <p:cNvPr id="18" name="Straight Arrow Connector 17"/>
          <p:cNvCxnSpPr>
            <a:stCxn id="4" idx="1"/>
          </p:cNvCxnSpPr>
          <p:nvPr/>
        </p:nvCxnSpPr>
        <p:spPr>
          <a:xfrm flipV="1">
            <a:off x="4303059" y="1791120"/>
            <a:ext cx="834808" cy="231770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303059" y="3545873"/>
            <a:ext cx="1271099" cy="56317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Freeform 31"/>
          <p:cNvSpPr/>
          <p:nvPr/>
        </p:nvSpPr>
        <p:spPr>
          <a:xfrm>
            <a:off x="4578195" y="3297561"/>
            <a:ext cx="495610" cy="450488"/>
          </a:xfrm>
          <a:custGeom>
            <a:avLst/>
            <a:gdLst>
              <a:gd name="connsiteX0" fmla="*/ 0 w 515284"/>
              <a:gd name="connsiteY0" fmla="*/ 47142 h 486996"/>
              <a:gd name="connsiteX1" fmla="*/ 470829 w 515284"/>
              <a:gd name="connsiteY1" fmla="*/ 40947 h 486996"/>
              <a:gd name="connsiteX2" fmla="*/ 495610 w 515284"/>
              <a:gd name="connsiteY2" fmla="*/ 486996 h 486996"/>
              <a:gd name="connsiteX0" fmla="*/ 0 w 517929"/>
              <a:gd name="connsiteY0" fmla="*/ 55176 h 495030"/>
              <a:gd name="connsiteX1" fmla="*/ 470829 w 517929"/>
              <a:gd name="connsiteY1" fmla="*/ 48981 h 495030"/>
              <a:gd name="connsiteX2" fmla="*/ 495610 w 517929"/>
              <a:gd name="connsiteY2" fmla="*/ 495030 h 495030"/>
              <a:gd name="connsiteX0" fmla="*/ 0 w 495610"/>
              <a:gd name="connsiteY0" fmla="*/ 16284 h 456138"/>
              <a:gd name="connsiteX1" fmla="*/ 384098 w 495610"/>
              <a:gd name="connsiteY1" fmla="*/ 103016 h 456138"/>
              <a:gd name="connsiteX2" fmla="*/ 495610 w 495610"/>
              <a:gd name="connsiteY2" fmla="*/ 456138 h 456138"/>
              <a:gd name="connsiteX0" fmla="*/ 0 w 495610"/>
              <a:gd name="connsiteY0" fmla="*/ 9630 h 449484"/>
              <a:gd name="connsiteX1" fmla="*/ 328341 w 495610"/>
              <a:gd name="connsiteY1" fmla="*/ 152118 h 449484"/>
              <a:gd name="connsiteX2" fmla="*/ 495610 w 495610"/>
              <a:gd name="connsiteY2" fmla="*/ 449484 h 449484"/>
              <a:gd name="connsiteX0" fmla="*/ 0 w 495610"/>
              <a:gd name="connsiteY0" fmla="*/ 10634 h 450488"/>
              <a:gd name="connsiteX1" fmla="*/ 384098 w 495610"/>
              <a:gd name="connsiteY1" fmla="*/ 140732 h 450488"/>
              <a:gd name="connsiteX2" fmla="*/ 495610 w 495610"/>
              <a:gd name="connsiteY2" fmla="*/ 450488 h 4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610" h="450488">
                <a:moveTo>
                  <a:pt x="0" y="10634"/>
                </a:moveTo>
                <a:cubicBezTo>
                  <a:pt x="194114" y="-29118"/>
                  <a:pt x="295302" y="48837"/>
                  <a:pt x="384098" y="140732"/>
                </a:cubicBezTo>
                <a:cubicBezTo>
                  <a:pt x="472894" y="232627"/>
                  <a:pt x="495610" y="450488"/>
                  <a:pt x="495610" y="450488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548" y="4054580"/>
            <a:ext cx="368300" cy="3429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787" y="3902180"/>
            <a:ext cx="292100" cy="3048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972" y="2128250"/>
            <a:ext cx="254000" cy="3302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372" y="3843010"/>
            <a:ext cx="24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8408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748118" y="2241176"/>
            <a:ext cx="6230470" cy="2734236"/>
          </a:xfrm>
          <a:custGeom>
            <a:avLst/>
            <a:gdLst>
              <a:gd name="connsiteX0" fmla="*/ 0 w 6230470"/>
              <a:gd name="connsiteY0" fmla="*/ 2734236 h 2734236"/>
              <a:gd name="connsiteX1" fmla="*/ 2554941 w 6230470"/>
              <a:gd name="connsiteY1" fmla="*/ 1867648 h 2734236"/>
              <a:gd name="connsiteX2" fmla="*/ 4557058 w 6230470"/>
              <a:gd name="connsiteY2" fmla="*/ 508000 h 2734236"/>
              <a:gd name="connsiteX3" fmla="*/ 6230470 w 6230470"/>
              <a:gd name="connsiteY3" fmla="*/ 0 h 2734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30470" h="2734236">
                <a:moveTo>
                  <a:pt x="0" y="2734236"/>
                </a:moveTo>
                <a:cubicBezTo>
                  <a:pt x="897715" y="2486461"/>
                  <a:pt x="1795431" y="2238687"/>
                  <a:pt x="2554941" y="1867648"/>
                </a:cubicBezTo>
                <a:cubicBezTo>
                  <a:pt x="3314451" y="1496609"/>
                  <a:pt x="3944470" y="819275"/>
                  <a:pt x="4557058" y="508000"/>
                </a:cubicBezTo>
                <a:cubicBezTo>
                  <a:pt x="5169646" y="196725"/>
                  <a:pt x="6230470" y="0"/>
                  <a:pt x="6230470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4559414">
            <a:off x="2392607" y="4630397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/>
        </p:nvSpPr>
        <p:spPr>
          <a:xfrm rot="4850322">
            <a:off x="7048657" y="2290434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706" y="1116304"/>
            <a:ext cx="406400" cy="3048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584" y="2357005"/>
            <a:ext cx="177800" cy="2413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378" y="3176911"/>
            <a:ext cx="215900" cy="2413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588" y="3624263"/>
            <a:ext cx="241300" cy="2794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706" y="4299184"/>
            <a:ext cx="342900" cy="2413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033" y="2477655"/>
            <a:ext cx="152400" cy="2159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984" y="4975412"/>
            <a:ext cx="152400" cy="2159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4981267" y="1421104"/>
            <a:ext cx="388043" cy="388043"/>
            <a:chOff x="1446342" y="1563847"/>
            <a:chExt cx="505632" cy="505632"/>
          </a:xfrm>
        </p:grpSpPr>
        <p:sp>
          <p:nvSpPr>
            <p:cNvPr id="15" name="Oval 14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8" name="Straight Arrow Connector 17"/>
          <p:cNvCxnSpPr>
            <a:stCxn id="4" idx="1"/>
          </p:cNvCxnSpPr>
          <p:nvPr/>
        </p:nvCxnSpPr>
        <p:spPr>
          <a:xfrm flipV="1">
            <a:off x="4303059" y="1791120"/>
            <a:ext cx="834808" cy="23177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4303059" y="3624263"/>
            <a:ext cx="171113" cy="4750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4" idx="1"/>
          </p:cNvCxnSpPr>
          <p:nvPr/>
        </p:nvCxnSpPr>
        <p:spPr>
          <a:xfrm flipV="1">
            <a:off x="4303059" y="3240049"/>
            <a:ext cx="1823917" cy="868775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303059" y="3766634"/>
            <a:ext cx="723970" cy="34240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Freeform 31"/>
          <p:cNvSpPr/>
          <p:nvPr/>
        </p:nvSpPr>
        <p:spPr>
          <a:xfrm>
            <a:off x="4578195" y="3297561"/>
            <a:ext cx="495610" cy="450488"/>
          </a:xfrm>
          <a:custGeom>
            <a:avLst/>
            <a:gdLst>
              <a:gd name="connsiteX0" fmla="*/ 0 w 515284"/>
              <a:gd name="connsiteY0" fmla="*/ 47142 h 486996"/>
              <a:gd name="connsiteX1" fmla="*/ 470829 w 515284"/>
              <a:gd name="connsiteY1" fmla="*/ 40947 h 486996"/>
              <a:gd name="connsiteX2" fmla="*/ 495610 w 515284"/>
              <a:gd name="connsiteY2" fmla="*/ 486996 h 486996"/>
              <a:gd name="connsiteX0" fmla="*/ 0 w 517929"/>
              <a:gd name="connsiteY0" fmla="*/ 55176 h 495030"/>
              <a:gd name="connsiteX1" fmla="*/ 470829 w 517929"/>
              <a:gd name="connsiteY1" fmla="*/ 48981 h 495030"/>
              <a:gd name="connsiteX2" fmla="*/ 495610 w 517929"/>
              <a:gd name="connsiteY2" fmla="*/ 495030 h 495030"/>
              <a:gd name="connsiteX0" fmla="*/ 0 w 495610"/>
              <a:gd name="connsiteY0" fmla="*/ 16284 h 456138"/>
              <a:gd name="connsiteX1" fmla="*/ 384098 w 495610"/>
              <a:gd name="connsiteY1" fmla="*/ 103016 h 456138"/>
              <a:gd name="connsiteX2" fmla="*/ 495610 w 495610"/>
              <a:gd name="connsiteY2" fmla="*/ 456138 h 456138"/>
              <a:gd name="connsiteX0" fmla="*/ 0 w 495610"/>
              <a:gd name="connsiteY0" fmla="*/ 9630 h 449484"/>
              <a:gd name="connsiteX1" fmla="*/ 328341 w 495610"/>
              <a:gd name="connsiteY1" fmla="*/ 152118 h 449484"/>
              <a:gd name="connsiteX2" fmla="*/ 495610 w 495610"/>
              <a:gd name="connsiteY2" fmla="*/ 449484 h 449484"/>
              <a:gd name="connsiteX0" fmla="*/ 0 w 495610"/>
              <a:gd name="connsiteY0" fmla="*/ 10634 h 450488"/>
              <a:gd name="connsiteX1" fmla="*/ 384098 w 495610"/>
              <a:gd name="connsiteY1" fmla="*/ 140732 h 450488"/>
              <a:gd name="connsiteX2" fmla="*/ 495610 w 495610"/>
              <a:gd name="connsiteY2" fmla="*/ 450488 h 4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610" h="450488">
                <a:moveTo>
                  <a:pt x="0" y="10634"/>
                </a:moveTo>
                <a:cubicBezTo>
                  <a:pt x="194114" y="-29118"/>
                  <a:pt x="295302" y="48837"/>
                  <a:pt x="384098" y="140732"/>
                </a:cubicBezTo>
                <a:cubicBezTo>
                  <a:pt x="472894" y="232627"/>
                  <a:pt x="495610" y="450488"/>
                  <a:pt x="495610" y="450488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853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514193" y="6025444"/>
            <a:ext cx="3782059" cy="45155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1713953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1514193" y="5712055"/>
            <a:ext cx="364173" cy="461665"/>
            <a:chOff x="1514193" y="5587877"/>
            <a:chExt cx="364173" cy="461665"/>
          </a:xfrm>
        </p:grpSpPr>
        <p:sp>
          <p:nvSpPr>
            <p:cNvPr id="5" name="Oval 4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2002462" y="5712055"/>
            <a:ext cx="364173" cy="461665"/>
            <a:chOff x="1514193" y="5587877"/>
            <a:chExt cx="364173" cy="461665"/>
          </a:xfrm>
        </p:grpSpPr>
        <p:sp>
          <p:nvSpPr>
            <p:cNvPr id="29" name="Oval 28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490731" y="5712055"/>
            <a:ext cx="364173" cy="461665"/>
            <a:chOff x="1514193" y="5587877"/>
            <a:chExt cx="364173" cy="461665"/>
          </a:xfrm>
        </p:grpSpPr>
        <p:sp>
          <p:nvSpPr>
            <p:cNvPr id="33" name="Oval 32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2979000" y="5712055"/>
            <a:ext cx="364173" cy="461665"/>
            <a:chOff x="1514193" y="5587877"/>
            <a:chExt cx="364173" cy="461665"/>
          </a:xfrm>
        </p:grpSpPr>
        <p:sp>
          <p:nvSpPr>
            <p:cNvPr id="37" name="Oval 36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3467269" y="5712055"/>
            <a:ext cx="364173" cy="461665"/>
            <a:chOff x="1514193" y="5587877"/>
            <a:chExt cx="364173" cy="461665"/>
          </a:xfrm>
        </p:grpSpPr>
        <p:sp>
          <p:nvSpPr>
            <p:cNvPr id="40" name="Oval 39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3955538" y="5712055"/>
            <a:ext cx="364173" cy="461665"/>
            <a:chOff x="1514193" y="5587877"/>
            <a:chExt cx="364173" cy="461665"/>
          </a:xfrm>
        </p:grpSpPr>
        <p:sp>
          <p:nvSpPr>
            <p:cNvPr id="43" name="Oval 42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4443807" y="5712055"/>
            <a:ext cx="364173" cy="461665"/>
            <a:chOff x="1514193" y="5587877"/>
            <a:chExt cx="364173" cy="461665"/>
          </a:xfrm>
        </p:grpSpPr>
        <p:sp>
          <p:nvSpPr>
            <p:cNvPr id="46" name="Oval 45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4932079" y="5712055"/>
            <a:ext cx="364173" cy="461665"/>
            <a:chOff x="1514193" y="5587877"/>
            <a:chExt cx="364173" cy="461665"/>
          </a:xfrm>
        </p:grpSpPr>
        <p:sp>
          <p:nvSpPr>
            <p:cNvPr id="49" name="Oval 48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cxnSp>
        <p:nvCxnSpPr>
          <p:cNvPr id="51" name="Straight Arrow Connector 50"/>
          <p:cNvCxnSpPr/>
          <p:nvPr/>
        </p:nvCxnSpPr>
        <p:spPr>
          <a:xfrm flipH="1">
            <a:off x="2201391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4151143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2688829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>
            <a:off x="3176267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663705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4638581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5126019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429" y="5165367"/>
            <a:ext cx="1358900" cy="6223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2763" y="4334932"/>
            <a:ext cx="1460500" cy="558800"/>
          </a:xfrm>
          <a:prstGeom prst="rect">
            <a:avLst/>
          </a:prstGeom>
        </p:spPr>
      </p:pic>
      <p:cxnSp>
        <p:nvCxnSpPr>
          <p:cNvPr id="58" name="Straight Arrow Connector 57"/>
          <p:cNvCxnSpPr/>
          <p:nvPr/>
        </p:nvCxnSpPr>
        <p:spPr>
          <a:xfrm flipV="1">
            <a:off x="5556515" y="5910380"/>
            <a:ext cx="828145" cy="296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1" name="Freeform 60"/>
          <p:cNvSpPr/>
          <p:nvPr/>
        </p:nvSpPr>
        <p:spPr>
          <a:xfrm>
            <a:off x="2230438" y="2243669"/>
            <a:ext cx="2667000" cy="1001888"/>
          </a:xfrm>
          <a:custGeom>
            <a:avLst/>
            <a:gdLst>
              <a:gd name="connsiteX0" fmla="*/ 0 w 2822222"/>
              <a:gd name="connsiteY0" fmla="*/ 1058333 h 1086555"/>
              <a:gd name="connsiteX1" fmla="*/ 1044222 w 2822222"/>
              <a:gd name="connsiteY1" fmla="*/ 14111 h 1086555"/>
              <a:gd name="connsiteX2" fmla="*/ 2822222 w 2822222"/>
              <a:gd name="connsiteY2" fmla="*/ 0 h 1086555"/>
              <a:gd name="connsiteX3" fmla="*/ 1862666 w 2822222"/>
              <a:gd name="connsiteY3" fmla="*/ 1086555 h 1086555"/>
              <a:gd name="connsiteX4" fmla="*/ 0 w 2822222"/>
              <a:gd name="connsiteY4" fmla="*/ 1058333 h 1086555"/>
              <a:gd name="connsiteX0" fmla="*/ 0 w 2822222"/>
              <a:gd name="connsiteY0" fmla="*/ 1058333 h 1227666"/>
              <a:gd name="connsiteX1" fmla="*/ 1044222 w 2822222"/>
              <a:gd name="connsiteY1" fmla="*/ 14111 h 1227666"/>
              <a:gd name="connsiteX2" fmla="*/ 2822222 w 2822222"/>
              <a:gd name="connsiteY2" fmla="*/ 0 h 1227666"/>
              <a:gd name="connsiteX3" fmla="*/ 1862666 w 2822222"/>
              <a:gd name="connsiteY3" fmla="*/ 1227666 h 1227666"/>
              <a:gd name="connsiteX4" fmla="*/ 0 w 2822222"/>
              <a:gd name="connsiteY4" fmla="*/ 1058333 h 1227666"/>
              <a:gd name="connsiteX0" fmla="*/ 0 w 2822222"/>
              <a:gd name="connsiteY0" fmla="*/ 1227666 h 1227666"/>
              <a:gd name="connsiteX1" fmla="*/ 1044222 w 2822222"/>
              <a:gd name="connsiteY1" fmla="*/ 14111 h 1227666"/>
              <a:gd name="connsiteX2" fmla="*/ 2822222 w 2822222"/>
              <a:gd name="connsiteY2" fmla="*/ 0 h 1227666"/>
              <a:gd name="connsiteX3" fmla="*/ 1862666 w 2822222"/>
              <a:gd name="connsiteY3" fmla="*/ 1227666 h 1227666"/>
              <a:gd name="connsiteX4" fmla="*/ 0 w 2822222"/>
              <a:gd name="connsiteY4" fmla="*/ 1227666 h 1227666"/>
              <a:gd name="connsiteX0" fmla="*/ 0 w 2723444"/>
              <a:gd name="connsiteY0" fmla="*/ 1213555 h 1213555"/>
              <a:gd name="connsiteX1" fmla="*/ 1044222 w 2723444"/>
              <a:gd name="connsiteY1" fmla="*/ 0 h 1213555"/>
              <a:gd name="connsiteX2" fmla="*/ 2723444 w 2723444"/>
              <a:gd name="connsiteY2" fmla="*/ 112889 h 1213555"/>
              <a:gd name="connsiteX3" fmla="*/ 1862666 w 2723444"/>
              <a:gd name="connsiteY3" fmla="*/ 1213555 h 1213555"/>
              <a:gd name="connsiteX4" fmla="*/ 0 w 2723444"/>
              <a:gd name="connsiteY4" fmla="*/ 1213555 h 1213555"/>
              <a:gd name="connsiteX0" fmla="*/ 0 w 2723444"/>
              <a:gd name="connsiteY0" fmla="*/ 1100666 h 1100666"/>
              <a:gd name="connsiteX1" fmla="*/ 917222 w 2723444"/>
              <a:gd name="connsiteY1" fmla="*/ 28222 h 1100666"/>
              <a:gd name="connsiteX2" fmla="*/ 2723444 w 2723444"/>
              <a:gd name="connsiteY2" fmla="*/ 0 h 1100666"/>
              <a:gd name="connsiteX3" fmla="*/ 1862666 w 2723444"/>
              <a:gd name="connsiteY3" fmla="*/ 1100666 h 1100666"/>
              <a:gd name="connsiteX4" fmla="*/ 0 w 2723444"/>
              <a:gd name="connsiteY4" fmla="*/ 1100666 h 1100666"/>
              <a:gd name="connsiteX0" fmla="*/ 0 w 2723444"/>
              <a:gd name="connsiteY0" fmla="*/ 1072444 h 1072444"/>
              <a:gd name="connsiteX1" fmla="*/ 917222 w 2723444"/>
              <a:gd name="connsiteY1" fmla="*/ 0 h 1072444"/>
              <a:gd name="connsiteX2" fmla="*/ 2723444 w 2723444"/>
              <a:gd name="connsiteY2" fmla="*/ 28222 h 1072444"/>
              <a:gd name="connsiteX3" fmla="*/ 1862666 w 2723444"/>
              <a:gd name="connsiteY3" fmla="*/ 1072444 h 1072444"/>
              <a:gd name="connsiteX4" fmla="*/ 0 w 2723444"/>
              <a:gd name="connsiteY4" fmla="*/ 1072444 h 1072444"/>
              <a:gd name="connsiteX0" fmla="*/ 0 w 2723444"/>
              <a:gd name="connsiteY0" fmla="*/ 1044222 h 1044222"/>
              <a:gd name="connsiteX1" fmla="*/ 846666 w 2723444"/>
              <a:gd name="connsiteY1" fmla="*/ 42334 h 1044222"/>
              <a:gd name="connsiteX2" fmla="*/ 2723444 w 2723444"/>
              <a:gd name="connsiteY2" fmla="*/ 0 h 1044222"/>
              <a:gd name="connsiteX3" fmla="*/ 1862666 w 2723444"/>
              <a:gd name="connsiteY3" fmla="*/ 1044222 h 1044222"/>
              <a:gd name="connsiteX4" fmla="*/ 0 w 2723444"/>
              <a:gd name="connsiteY4" fmla="*/ 1044222 h 1044222"/>
              <a:gd name="connsiteX0" fmla="*/ 0 w 2667000"/>
              <a:gd name="connsiteY0" fmla="*/ 1001888 h 1001888"/>
              <a:gd name="connsiteX1" fmla="*/ 846666 w 2667000"/>
              <a:gd name="connsiteY1" fmla="*/ 0 h 1001888"/>
              <a:gd name="connsiteX2" fmla="*/ 2667000 w 2667000"/>
              <a:gd name="connsiteY2" fmla="*/ 28222 h 1001888"/>
              <a:gd name="connsiteX3" fmla="*/ 1862666 w 2667000"/>
              <a:gd name="connsiteY3" fmla="*/ 1001888 h 1001888"/>
              <a:gd name="connsiteX4" fmla="*/ 0 w 2667000"/>
              <a:gd name="connsiteY4" fmla="*/ 1001888 h 1001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7000" h="1001888">
                <a:moveTo>
                  <a:pt x="0" y="1001888"/>
                </a:moveTo>
                <a:lnTo>
                  <a:pt x="846666" y="0"/>
                </a:lnTo>
                <a:lnTo>
                  <a:pt x="2667000" y="28222"/>
                </a:lnTo>
                <a:lnTo>
                  <a:pt x="1862666" y="1001888"/>
                </a:lnTo>
                <a:lnTo>
                  <a:pt x="0" y="1001888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/>
          <p:cNvCxnSpPr/>
          <p:nvPr/>
        </p:nvCxnSpPr>
        <p:spPr>
          <a:xfrm flipV="1">
            <a:off x="3683238" y="1820159"/>
            <a:ext cx="0" cy="87135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9664" y="1752600"/>
            <a:ext cx="419100" cy="4064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138" y="2424816"/>
            <a:ext cx="20447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1055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Freeform 39"/>
          <p:cNvSpPr/>
          <p:nvPr/>
        </p:nvSpPr>
        <p:spPr>
          <a:xfrm>
            <a:off x="4172956" y="2806644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>
            <a:off x="4570379" y="3637440"/>
            <a:ext cx="752941" cy="1204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Freeform 4"/>
          <p:cNvSpPr/>
          <p:nvPr/>
        </p:nvSpPr>
        <p:spPr>
          <a:xfrm>
            <a:off x="2375676" y="3151211"/>
            <a:ext cx="3786968" cy="1058243"/>
          </a:xfrm>
          <a:custGeom>
            <a:avLst/>
            <a:gdLst>
              <a:gd name="connsiteX0" fmla="*/ 0 w 3786968"/>
              <a:gd name="connsiteY0" fmla="*/ 1081759 h 1081759"/>
              <a:gd name="connsiteX1" fmla="*/ 2657934 w 3786968"/>
              <a:gd name="connsiteY1" fmla="*/ 1081759 h 1081759"/>
              <a:gd name="connsiteX2" fmla="*/ 3786968 w 3786968"/>
              <a:gd name="connsiteY2" fmla="*/ 23516 h 1081759"/>
              <a:gd name="connsiteX3" fmla="*/ 1693551 w 3786968"/>
              <a:gd name="connsiteY3" fmla="*/ 0 h 1081759"/>
              <a:gd name="connsiteX4" fmla="*/ 0 w 3786968"/>
              <a:gd name="connsiteY4" fmla="*/ 1081759 h 1081759"/>
              <a:gd name="connsiteX0" fmla="*/ 0 w 3786968"/>
              <a:gd name="connsiteY0" fmla="*/ 1058243 h 1058243"/>
              <a:gd name="connsiteX1" fmla="*/ 2657934 w 3786968"/>
              <a:gd name="connsiteY1" fmla="*/ 1058243 h 1058243"/>
              <a:gd name="connsiteX2" fmla="*/ 3786968 w 3786968"/>
              <a:gd name="connsiteY2" fmla="*/ 0 h 1058243"/>
              <a:gd name="connsiteX3" fmla="*/ 1693551 w 3786968"/>
              <a:gd name="connsiteY3" fmla="*/ 11044 h 1058243"/>
              <a:gd name="connsiteX4" fmla="*/ 0 w 3786968"/>
              <a:gd name="connsiteY4" fmla="*/ 1058243 h 1058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6968" h="1058243">
                <a:moveTo>
                  <a:pt x="0" y="1058243"/>
                </a:moveTo>
                <a:lnTo>
                  <a:pt x="2657934" y="1058243"/>
                </a:lnTo>
                <a:lnTo>
                  <a:pt x="3786968" y="0"/>
                </a:lnTo>
                <a:lnTo>
                  <a:pt x="1693551" y="11044"/>
                </a:lnTo>
                <a:lnTo>
                  <a:pt x="0" y="1058243"/>
                </a:lnTo>
                <a:close/>
              </a:path>
            </a:pathLst>
          </a:custGeom>
          <a:ln w="12700" cmpd="sng">
            <a:solidFill>
              <a:srgbClr val="4F81BD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910" y="2043305"/>
            <a:ext cx="266700" cy="3302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222" y="2888682"/>
            <a:ext cx="189411" cy="210457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844" y="2886595"/>
            <a:ext cx="431800" cy="2794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1574" y="2138440"/>
            <a:ext cx="342900" cy="3556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151" y="3132575"/>
            <a:ext cx="254000" cy="3302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448" y="3734828"/>
            <a:ext cx="914400" cy="3048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644" y="4294390"/>
            <a:ext cx="76200" cy="241300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>
            <a:off x="1691698" y="2263680"/>
            <a:ext cx="1064353" cy="1702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538262" y="1998240"/>
            <a:ext cx="1085931" cy="1736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883052" y="4209454"/>
            <a:ext cx="440623" cy="7046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546508" y="2014060"/>
            <a:ext cx="1015140" cy="16233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4457972" y="1998240"/>
            <a:ext cx="881245" cy="14092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4561740" y="2070270"/>
            <a:ext cx="25919" cy="1567170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5182526" y="1963680"/>
            <a:ext cx="778703" cy="12452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29305" y="4209454"/>
            <a:ext cx="440623" cy="7046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5545958" y="3734828"/>
            <a:ext cx="377641" cy="6039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026141" y="3280099"/>
            <a:ext cx="220332" cy="3523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reeform 40"/>
          <p:cNvSpPr/>
          <p:nvPr/>
        </p:nvSpPr>
        <p:spPr>
          <a:xfrm>
            <a:off x="3218129" y="2905959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/>
          <p:cNvCxnSpPr/>
          <p:nvPr/>
        </p:nvCxnSpPr>
        <p:spPr>
          <a:xfrm flipV="1">
            <a:off x="3624193" y="2494040"/>
            <a:ext cx="0" cy="1240788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2883053" y="2514240"/>
            <a:ext cx="741140" cy="0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698" y="2403282"/>
            <a:ext cx="254000" cy="330200"/>
          </a:xfrm>
          <a:prstGeom prst="rect">
            <a:avLst/>
          </a:prstGeom>
        </p:spPr>
      </p:pic>
      <p:cxnSp>
        <p:nvCxnSpPr>
          <p:cNvPr id="49" name="Straight Connector 48"/>
          <p:cNvCxnSpPr>
            <a:stCxn id="5" idx="0"/>
            <a:endCxn id="5" idx="1"/>
          </p:cNvCxnSpPr>
          <p:nvPr/>
        </p:nvCxnSpPr>
        <p:spPr>
          <a:xfrm>
            <a:off x="2375676" y="4209454"/>
            <a:ext cx="265793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 flipV="1">
            <a:off x="1971046" y="2699327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 flipV="1">
            <a:off x="2614275" y="211950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4791699" y="2537779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 flipV="1">
            <a:off x="3641473" y="2164079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 flipV="1">
            <a:off x="5597798" y="2619376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 flipV="1">
            <a:off x="5632358" y="3872763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 flipV="1">
            <a:off x="4097468" y="446698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H="1" flipV="1">
            <a:off x="2975418" y="4348422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H="1" flipV="1">
            <a:off x="5079669" y="446698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 flipV="1">
            <a:off x="2847546" y="2514240"/>
            <a:ext cx="771098" cy="1220588"/>
          </a:xfrm>
          <a:prstGeom prst="straightConnector1">
            <a:avLst/>
          </a:prstGeom>
          <a:ln w="57150" cmpd="sng"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908" y="2993911"/>
            <a:ext cx="193542" cy="215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00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0"/>
            <a:ext cx="7406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4447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9144000" cy="676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6960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4299391" y="626214"/>
            <a:ext cx="3421" cy="81311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207516" y="632898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 flipV="1">
            <a:off x="4299220" y="3104444"/>
            <a:ext cx="19540" cy="6155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217285" y="2260877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2794948" y="3719975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99601" y="2082710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026116" y="2260877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1217285" y="479161"/>
            <a:ext cx="3101474" cy="307474"/>
            <a:chOff x="2834105" y="2232526"/>
            <a:chExt cx="3101474" cy="307474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96" y="4162459"/>
            <a:ext cx="660400" cy="215900"/>
          </a:xfrm>
          <a:prstGeom prst="rect">
            <a:avLst/>
          </a:prstGeom>
        </p:spPr>
      </p:pic>
      <p:cxnSp>
        <p:nvCxnSpPr>
          <p:cNvPr id="22" name="Straight Connector 21"/>
          <p:cNvCxnSpPr/>
          <p:nvPr/>
        </p:nvCxnSpPr>
        <p:spPr>
          <a:xfrm flipH="1">
            <a:off x="1207516" y="3739430"/>
            <a:ext cx="6933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1940801" y="3739430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1862615" y="3684244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>
            <a:off x="2068849" y="3714316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196778" y="912400"/>
            <a:ext cx="1229360" cy="10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3940626" y="1615728"/>
            <a:ext cx="0" cy="12006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3381998" y="1290924"/>
            <a:ext cx="1834444" cy="1834444"/>
          </a:xfrm>
          <a:prstGeom prst="rect">
            <a:avLst/>
          </a:prstGeom>
        </p:spPr>
      </p:pic>
      <p:cxnSp>
        <p:nvCxnSpPr>
          <p:cNvPr id="35" name="Straight Arrow Connector 34"/>
          <p:cNvCxnSpPr/>
          <p:nvPr/>
        </p:nvCxnSpPr>
        <p:spPr>
          <a:xfrm>
            <a:off x="656107" y="1509081"/>
            <a:ext cx="0" cy="13967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244" y="1949360"/>
            <a:ext cx="304800" cy="2667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275" y="1095375"/>
            <a:ext cx="381000" cy="266700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686" y="141980"/>
            <a:ext cx="228600" cy="228600"/>
          </a:xfrm>
          <a:prstGeom prst="rect">
            <a:avLst/>
          </a:prstGeom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858" y="2071557"/>
            <a:ext cx="190500" cy="2159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402" y="2028666"/>
            <a:ext cx="558800" cy="266700"/>
          </a:xfrm>
          <a:prstGeom prst="rect">
            <a:avLst/>
          </a:prstGeom>
        </p:spPr>
      </p:pic>
      <p:sp>
        <p:nvSpPr>
          <p:cNvPr id="45" name="Freeform 44"/>
          <p:cNvSpPr/>
          <p:nvPr/>
        </p:nvSpPr>
        <p:spPr>
          <a:xfrm>
            <a:off x="2117590" y="1544153"/>
            <a:ext cx="1004341" cy="862782"/>
          </a:xfrm>
          <a:custGeom>
            <a:avLst/>
            <a:gdLst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569"/>
              <a:gd name="connsiteY0" fmla="*/ 536418 h 1226334"/>
              <a:gd name="connsiteX1" fmla="*/ 799561 w 1285569"/>
              <a:gd name="connsiteY1" fmla="*/ 694 h 1226334"/>
              <a:gd name="connsiteX2" fmla="*/ 1285569 w 1285569"/>
              <a:gd name="connsiteY2" fmla="*/ 442339 h 1226334"/>
              <a:gd name="connsiteX3" fmla="*/ 799561 w 1285569"/>
              <a:gd name="connsiteY3" fmla="*/ 1226334 h 1226334"/>
              <a:gd name="connsiteX4" fmla="*/ 799561 w 1285569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160148"/>
              <a:gd name="connsiteY0" fmla="*/ 536418 h 2195545"/>
              <a:gd name="connsiteX1" fmla="*/ 517363 w 1160148"/>
              <a:gd name="connsiteY1" fmla="*/ 694 h 2195545"/>
              <a:gd name="connsiteX2" fmla="*/ 1003371 w 1160148"/>
              <a:gd name="connsiteY2" fmla="*/ 442339 h 2195545"/>
              <a:gd name="connsiteX3" fmla="*/ 517363 w 1160148"/>
              <a:gd name="connsiteY3" fmla="*/ 1226334 h 2195545"/>
              <a:gd name="connsiteX4" fmla="*/ 1160148 w 1160148"/>
              <a:gd name="connsiteY4" fmla="*/ 2195545 h 2195545"/>
              <a:gd name="connsiteX0" fmla="*/ 0 w 1160148"/>
              <a:gd name="connsiteY0" fmla="*/ 536336 h 2195463"/>
              <a:gd name="connsiteX1" fmla="*/ 517363 w 1160148"/>
              <a:gd name="connsiteY1" fmla="*/ 612 h 2195463"/>
              <a:gd name="connsiteX2" fmla="*/ 1003371 w 1160148"/>
              <a:gd name="connsiteY2" fmla="*/ 442257 h 2195463"/>
              <a:gd name="connsiteX3" fmla="*/ 595751 w 1160148"/>
              <a:gd name="connsiteY3" fmla="*/ 1006808 h 2195463"/>
              <a:gd name="connsiteX4" fmla="*/ 1160148 w 1160148"/>
              <a:gd name="connsiteY4" fmla="*/ 2195463 h 2195463"/>
              <a:gd name="connsiteX0" fmla="*/ 0 w 1003652"/>
              <a:gd name="connsiteY0" fmla="*/ 536336 h 1006808"/>
              <a:gd name="connsiteX1" fmla="*/ 517363 w 1003652"/>
              <a:gd name="connsiteY1" fmla="*/ 612 h 1006808"/>
              <a:gd name="connsiteX2" fmla="*/ 1003371 w 1003652"/>
              <a:gd name="connsiteY2" fmla="*/ 442257 h 1006808"/>
              <a:gd name="connsiteX3" fmla="*/ 595751 w 1003652"/>
              <a:gd name="connsiteY3" fmla="*/ 1006808 h 1006808"/>
              <a:gd name="connsiteX0" fmla="*/ 0 w 1004245"/>
              <a:gd name="connsiteY0" fmla="*/ 536336 h 1006808"/>
              <a:gd name="connsiteX1" fmla="*/ 517363 w 1004245"/>
              <a:gd name="connsiteY1" fmla="*/ 612 h 1006808"/>
              <a:gd name="connsiteX2" fmla="*/ 1003371 w 1004245"/>
              <a:gd name="connsiteY2" fmla="*/ 442257 h 1006808"/>
              <a:gd name="connsiteX3" fmla="*/ 595751 w 1004245"/>
              <a:gd name="connsiteY3" fmla="*/ 1006808 h 1006808"/>
              <a:gd name="connsiteX0" fmla="*/ 0 w 1004245"/>
              <a:gd name="connsiteY0" fmla="*/ 535765 h 1006237"/>
              <a:gd name="connsiteX1" fmla="*/ 517363 w 1004245"/>
              <a:gd name="connsiteY1" fmla="*/ 41 h 1006237"/>
              <a:gd name="connsiteX2" fmla="*/ 1003371 w 1004245"/>
              <a:gd name="connsiteY2" fmla="*/ 441686 h 1006237"/>
              <a:gd name="connsiteX3" fmla="*/ 595751 w 1004245"/>
              <a:gd name="connsiteY3" fmla="*/ 1006237 h 1006237"/>
              <a:gd name="connsiteX0" fmla="*/ 0 w 1004341"/>
              <a:gd name="connsiteY0" fmla="*/ 535765 h 1006237"/>
              <a:gd name="connsiteX1" fmla="*/ 517363 w 1004341"/>
              <a:gd name="connsiteY1" fmla="*/ 41 h 1006237"/>
              <a:gd name="connsiteX2" fmla="*/ 1003371 w 1004341"/>
              <a:gd name="connsiteY2" fmla="*/ 441686 h 1006237"/>
              <a:gd name="connsiteX3" fmla="*/ 595751 w 1004341"/>
              <a:gd name="connsiteY3" fmla="*/ 1006237 h 100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341" h="1006237">
                <a:moveTo>
                  <a:pt x="0" y="535765"/>
                </a:moveTo>
                <a:cubicBezTo>
                  <a:pt x="120196" y="120303"/>
                  <a:pt x="256069" y="-2566"/>
                  <a:pt x="517363" y="41"/>
                </a:cubicBezTo>
                <a:cubicBezTo>
                  <a:pt x="778657" y="2648"/>
                  <a:pt x="1021661" y="182552"/>
                  <a:pt x="1003371" y="441686"/>
                </a:cubicBezTo>
                <a:cubicBezTo>
                  <a:pt x="985081" y="700820"/>
                  <a:pt x="883175" y="933480"/>
                  <a:pt x="595751" y="1006237"/>
                </a:cubicBezTo>
              </a:path>
            </a:pathLst>
          </a:cu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4253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6506801" y="1782770"/>
            <a:ext cx="3421" cy="81311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062151" y="178945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 flipV="1">
            <a:off x="6506630" y="4261000"/>
            <a:ext cx="19540" cy="6155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071920" y="341743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5002358" y="4876531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654236" y="323926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880751" y="341743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3062151" y="1770420"/>
            <a:ext cx="3444479" cy="1235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012" y="5050030"/>
            <a:ext cx="660400" cy="215900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 flipH="1">
            <a:off x="3062151" y="4895986"/>
            <a:ext cx="131563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1002918" flipH="1" flipV="1">
            <a:off x="4307654" y="4373118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 rot="1002918">
            <a:off x="4301784" y="4209498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 rot="1002918">
            <a:off x="4453411" y="4322078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5596023" y="2447480"/>
            <a:ext cx="1834444" cy="1834444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79" y="3105916"/>
            <a:ext cx="304800" cy="2667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268" y="3228113"/>
            <a:ext cx="190500" cy="215900"/>
          </a:xfrm>
          <a:prstGeom prst="rect">
            <a:avLst/>
          </a:prstGeom>
        </p:spPr>
      </p:pic>
      <p:sp>
        <p:nvSpPr>
          <p:cNvPr id="29" name="Freeform 28"/>
          <p:cNvSpPr/>
          <p:nvPr/>
        </p:nvSpPr>
        <p:spPr>
          <a:xfrm rot="2407454">
            <a:off x="4984228" y="2743695"/>
            <a:ext cx="1004341" cy="862782"/>
          </a:xfrm>
          <a:custGeom>
            <a:avLst/>
            <a:gdLst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569"/>
              <a:gd name="connsiteY0" fmla="*/ 536418 h 1226334"/>
              <a:gd name="connsiteX1" fmla="*/ 799561 w 1285569"/>
              <a:gd name="connsiteY1" fmla="*/ 694 h 1226334"/>
              <a:gd name="connsiteX2" fmla="*/ 1285569 w 1285569"/>
              <a:gd name="connsiteY2" fmla="*/ 442339 h 1226334"/>
              <a:gd name="connsiteX3" fmla="*/ 799561 w 1285569"/>
              <a:gd name="connsiteY3" fmla="*/ 1226334 h 1226334"/>
              <a:gd name="connsiteX4" fmla="*/ 799561 w 1285569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160148"/>
              <a:gd name="connsiteY0" fmla="*/ 536418 h 2195545"/>
              <a:gd name="connsiteX1" fmla="*/ 517363 w 1160148"/>
              <a:gd name="connsiteY1" fmla="*/ 694 h 2195545"/>
              <a:gd name="connsiteX2" fmla="*/ 1003371 w 1160148"/>
              <a:gd name="connsiteY2" fmla="*/ 442339 h 2195545"/>
              <a:gd name="connsiteX3" fmla="*/ 517363 w 1160148"/>
              <a:gd name="connsiteY3" fmla="*/ 1226334 h 2195545"/>
              <a:gd name="connsiteX4" fmla="*/ 1160148 w 1160148"/>
              <a:gd name="connsiteY4" fmla="*/ 2195545 h 2195545"/>
              <a:gd name="connsiteX0" fmla="*/ 0 w 1160148"/>
              <a:gd name="connsiteY0" fmla="*/ 536336 h 2195463"/>
              <a:gd name="connsiteX1" fmla="*/ 517363 w 1160148"/>
              <a:gd name="connsiteY1" fmla="*/ 612 h 2195463"/>
              <a:gd name="connsiteX2" fmla="*/ 1003371 w 1160148"/>
              <a:gd name="connsiteY2" fmla="*/ 442257 h 2195463"/>
              <a:gd name="connsiteX3" fmla="*/ 595751 w 1160148"/>
              <a:gd name="connsiteY3" fmla="*/ 1006808 h 2195463"/>
              <a:gd name="connsiteX4" fmla="*/ 1160148 w 1160148"/>
              <a:gd name="connsiteY4" fmla="*/ 2195463 h 2195463"/>
              <a:gd name="connsiteX0" fmla="*/ 0 w 1003652"/>
              <a:gd name="connsiteY0" fmla="*/ 536336 h 1006808"/>
              <a:gd name="connsiteX1" fmla="*/ 517363 w 1003652"/>
              <a:gd name="connsiteY1" fmla="*/ 612 h 1006808"/>
              <a:gd name="connsiteX2" fmla="*/ 1003371 w 1003652"/>
              <a:gd name="connsiteY2" fmla="*/ 442257 h 1006808"/>
              <a:gd name="connsiteX3" fmla="*/ 595751 w 1003652"/>
              <a:gd name="connsiteY3" fmla="*/ 1006808 h 1006808"/>
              <a:gd name="connsiteX0" fmla="*/ 0 w 1004245"/>
              <a:gd name="connsiteY0" fmla="*/ 536336 h 1006808"/>
              <a:gd name="connsiteX1" fmla="*/ 517363 w 1004245"/>
              <a:gd name="connsiteY1" fmla="*/ 612 h 1006808"/>
              <a:gd name="connsiteX2" fmla="*/ 1003371 w 1004245"/>
              <a:gd name="connsiteY2" fmla="*/ 442257 h 1006808"/>
              <a:gd name="connsiteX3" fmla="*/ 595751 w 1004245"/>
              <a:gd name="connsiteY3" fmla="*/ 1006808 h 1006808"/>
              <a:gd name="connsiteX0" fmla="*/ 0 w 1004245"/>
              <a:gd name="connsiteY0" fmla="*/ 535765 h 1006237"/>
              <a:gd name="connsiteX1" fmla="*/ 517363 w 1004245"/>
              <a:gd name="connsiteY1" fmla="*/ 41 h 1006237"/>
              <a:gd name="connsiteX2" fmla="*/ 1003371 w 1004245"/>
              <a:gd name="connsiteY2" fmla="*/ 441686 h 1006237"/>
              <a:gd name="connsiteX3" fmla="*/ 595751 w 1004245"/>
              <a:gd name="connsiteY3" fmla="*/ 1006237 h 1006237"/>
              <a:gd name="connsiteX0" fmla="*/ 0 w 1004341"/>
              <a:gd name="connsiteY0" fmla="*/ 535765 h 1006237"/>
              <a:gd name="connsiteX1" fmla="*/ 517363 w 1004341"/>
              <a:gd name="connsiteY1" fmla="*/ 41 h 1006237"/>
              <a:gd name="connsiteX2" fmla="*/ 1003371 w 1004341"/>
              <a:gd name="connsiteY2" fmla="*/ 441686 h 1006237"/>
              <a:gd name="connsiteX3" fmla="*/ 595751 w 1004341"/>
              <a:gd name="connsiteY3" fmla="*/ 1006237 h 100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341" h="1006237">
                <a:moveTo>
                  <a:pt x="0" y="535765"/>
                </a:moveTo>
                <a:cubicBezTo>
                  <a:pt x="120196" y="120303"/>
                  <a:pt x="256069" y="-2566"/>
                  <a:pt x="517363" y="41"/>
                </a:cubicBezTo>
                <a:cubicBezTo>
                  <a:pt x="778657" y="2648"/>
                  <a:pt x="1021661" y="182552"/>
                  <a:pt x="1003371" y="441686"/>
                </a:cubicBezTo>
                <a:cubicBezTo>
                  <a:pt x="985081" y="700820"/>
                  <a:pt x="883175" y="933480"/>
                  <a:pt x="595751" y="1006237"/>
                </a:cubicBezTo>
              </a:path>
            </a:pathLst>
          </a:cu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/>
          <p:cNvGrpSpPr/>
          <p:nvPr/>
        </p:nvGrpSpPr>
        <p:grpSpPr>
          <a:xfrm>
            <a:off x="3956387" y="3175086"/>
            <a:ext cx="780108" cy="287607"/>
            <a:chOff x="3849046" y="3239038"/>
            <a:chExt cx="1006230" cy="216427"/>
          </a:xfrm>
        </p:grpSpPr>
        <p:sp>
          <p:nvSpPr>
            <p:cNvPr id="30" name="Rectangle 29"/>
            <p:cNvSpPr/>
            <p:nvPr/>
          </p:nvSpPr>
          <p:spPr>
            <a:xfrm>
              <a:off x="3849046" y="323903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849046" y="340661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2" name="Straight Connector 31"/>
          <p:cNvCxnSpPr>
            <a:endCxn id="30" idx="0"/>
          </p:cNvCxnSpPr>
          <p:nvPr/>
        </p:nvCxnSpPr>
        <p:spPr>
          <a:xfrm>
            <a:off x="4337053" y="1732086"/>
            <a:ext cx="9388" cy="14430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4341923" y="3444013"/>
            <a:ext cx="9728" cy="76772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8" idx="0"/>
          </p:cNvCxnSpPr>
          <p:nvPr/>
        </p:nvCxnSpPr>
        <p:spPr>
          <a:xfrm>
            <a:off x="4369924" y="4211734"/>
            <a:ext cx="7867" cy="684252"/>
          </a:xfrm>
          <a:prstGeom prst="line">
            <a:avLst/>
          </a:prstGeom>
          <a:ln>
            <a:prstDash val="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6" name="Oval 45"/>
          <p:cNvSpPr/>
          <p:nvPr/>
        </p:nvSpPr>
        <p:spPr>
          <a:xfrm rot="1002918">
            <a:off x="4287187" y="1729850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5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228" y="3141040"/>
            <a:ext cx="2286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76140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/>
        </p:nvSpPr>
        <p:spPr>
          <a:xfrm>
            <a:off x="3097629" y="2158988"/>
            <a:ext cx="1878178" cy="2691750"/>
          </a:xfrm>
          <a:custGeom>
            <a:avLst/>
            <a:gdLst>
              <a:gd name="connsiteX0" fmla="*/ 0 w 2060223"/>
              <a:gd name="connsiteY0" fmla="*/ 620889 h 2116667"/>
              <a:gd name="connsiteX1" fmla="*/ 931334 w 2060223"/>
              <a:gd name="connsiteY1" fmla="*/ 0 h 2116667"/>
              <a:gd name="connsiteX2" fmla="*/ 1834445 w 2060223"/>
              <a:gd name="connsiteY2" fmla="*/ 606778 h 2116667"/>
              <a:gd name="connsiteX3" fmla="*/ 2060223 w 2060223"/>
              <a:gd name="connsiteY3" fmla="*/ 1721556 h 2116667"/>
              <a:gd name="connsiteX4" fmla="*/ 1397000 w 2060223"/>
              <a:gd name="connsiteY4" fmla="*/ 2116667 h 2116667"/>
              <a:gd name="connsiteX5" fmla="*/ 479778 w 2060223"/>
              <a:gd name="connsiteY5" fmla="*/ 1989667 h 2116667"/>
              <a:gd name="connsiteX6" fmla="*/ 508000 w 2060223"/>
              <a:gd name="connsiteY6" fmla="*/ 1382889 h 2116667"/>
              <a:gd name="connsiteX7" fmla="*/ 0 w 2060223"/>
              <a:gd name="connsiteY7" fmla="*/ 620889 h 2116667"/>
              <a:gd name="connsiteX0" fmla="*/ 0 w 2082866"/>
              <a:gd name="connsiteY0" fmla="*/ 620889 h 2116667"/>
              <a:gd name="connsiteX1" fmla="*/ 931334 w 2082866"/>
              <a:gd name="connsiteY1" fmla="*/ 0 h 2116667"/>
              <a:gd name="connsiteX2" fmla="*/ 1834445 w 2082866"/>
              <a:gd name="connsiteY2" fmla="*/ 606778 h 2116667"/>
              <a:gd name="connsiteX3" fmla="*/ 2060223 w 2082866"/>
              <a:gd name="connsiteY3" fmla="*/ 1721556 h 2116667"/>
              <a:gd name="connsiteX4" fmla="*/ 1397000 w 2082866"/>
              <a:gd name="connsiteY4" fmla="*/ 2116667 h 2116667"/>
              <a:gd name="connsiteX5" fmla="*/ 479778 w 2082866"/>
              <a:gd name="connsiteY5" fmla="*/ 1989667 h 2116667"/>
              <a:gd name="connsiteX6" fmla="*/ 508000 w 2082866"/>
              <a:gd name="connsiteY6" fmla="*/ 1382889 h 2116667"/>
              <a:gd name="connsiteX7" fmla="*/ 0 w 2082866"/>
              <a:gd name="connsiteY7" fmla="*/ 620889 h 2116667"/>
              <a:gd name="connsiteX0" fmla="*/ 0 w 2082866"/>
              <a:gd name="connsiteY0" fmla="*/ 620901 h 2116679"/>
              <a:gd name="connsiteX1" fmla="*/ 931334 w 2082866"/>
              <a:gd name="connsiteY1" fmla="*/ 12 h 2116679"/>
              <a:gd name="connsiteX2" fmla="*/ 1834445 w 2082866"/>
              <a:gd name="connsiteY2" fmla="*/ 606790 h 2116679"/>
              <a:gd name="connsiteX3" fmla="*/ 2060223 w 2082866"/>
              <a:gd name="connsiteY3" fmla="*/ 1721568 h 2116679"/>
              <a:gd name="connsiteX4" fmla="*/ 1397000 w 2082866"/>
              <a:gd name="connsiteY4" fmla="*/ 2116679 h 2116679"/>
              <a:gd name="connsiteX5" fmla="*/ 479778 w 2082866"/>
              <a:gd name="connsiteY5" fmla="*/ 1989679 h 2116679"/>
              <a:gd name="connsiteX6" fmla="*/ 508000 w 2082866"/>
              <a:gd name="connsiteY6" fmla="*/ 1382901 h 2116679"/>
              <a:gd name="connsiteX7" fmla="*/ 0 w 2082866"/>
              <a:gd name="connsiteY7" fmla="*/ 620901 h 2116679"/>
              <a:gd name="connsiteX0" fmla="*/ 0 w 2082866"/>
              <a:gd name="connsiteY0" fmla="*/ 620901 h 2116679"/>
              <a:gd name="connsiteX1" fmla="*/ 931334 w 2082866"/>
              <a:gd name="connsiteY1" fmla="*/ 12 h 2116679"/>
              <a:gd name="connsiteX2" fmla="*/ 1834445 w 2082866"/>
              <a:gd name="connsiteY2" fmla="*/ 606790 h 2116679"/>
              <a:gd name="connsiteX3" fmla="*/ 2060223 w 2082866"/>
              <a:gd name="connsiteY3" fmla="*/ 1721568 h 2116679"/>
              <a:gd name="connsiteX4" fmla="*/ 1397000 w 2082866"/>
              <a:gd name="connsiteY4" fmla="*/ 2116679 h 2116679"/>
              <a:gd name="connsiteX5" fmla="*/ 479778 w 2082866"/>
              <a:gd name="connsiteY5" fmla="*/ 1989679 h 2116679"/>
              <a:gd name="connsiteX6" fmla="*/ 508000 w 2082866"/>
              <a:gd name="connsiteY6" fmla="*/ 1382901 h 2116679"/>
              <a:gd name="connsiteX7" fmla="*/ 0 w 2082866"/>
              <a:gd name="connsiteY7" fmla="*/ 620901 h 2116679"/>
              <a:gd name="connsiteX0" fmla="*/ 6816 w 2089682"/>
              <a:gd name="connsiteY0" fmla="*/ 620901 h 2116679"/>
              <a:gd name="connsiteX1" fmla="*/ 938150 w 2089682"/>
              <a:gd name="connsiteY1" fmla="*/ 12 h 2116679"/>
              <a:gd name="connsiteX2" fmla="*/ 1841261 w 2089682"/>
              <a:gd name="connsiteY2" fmla="*/ 606790 h 2116679"/>
              <a:gd name="connsiteX3" fmla="*/ 2067039 w 2089682"/>
              <a:gd name="connsiteY3" fmla="*/ 1721568 h 2116679"/>
              <a:gd name="connsiteX4" fmla="*/ 1403816 w 2089682"/>
              <a:gd name="connsiteY4" fmla="*/ 2116679 h 2116679"/>
              <a:gd name="connsiteX5" fmla="*/ 486594 w 2089682"/>
              <a:gd name="connsiteY5" fmla="*/ 1989679 h 2116679"/>
              <a:gd name="connsiteX6" fmla="*/ 514816 w 2089682"/>
              <a:gd name="connsiteY6" fmla="*/ 1382901 h 2116679"/>
              <a:gd name="connsiteX7" fmla="*/ 6816 w 2089682"/>
              <a:gd name="connsiteY7" fmla="*/ 620901 h 2116679"/>
              <a:gd name="connsiteX0" fmla="*/ 6816 w 2089682"/>
              <a:gd name="connsiteY0" fmla="*/ 620901 h 2116679"/>
              <a:gd name="connsiteX1" fmla="*/ 938150 w 2089682"/>
              <a:gd name="connsiteY1" fmla="*/ 12 h 2116679"/>
              <a:gd name="connsiteX2" fmla="*/ 1841261 w 2089682"/>
              <a:gd name="connsiteY2" fmla="*/ 606790 h 2116679"/>
              <a:gd name="connsiteX3" fmla="*/ 2067039 w 2089682"/>
              <a:gd name="connsiteY3" fmla="*/ 1721568 h 2116679"/>
              <a:gd name="connsiteX4" fmla="*/ 1403816 w 2089682"/>
              <a:gd name="connsiteY4" fmla="*/ 2116679 h 2116679"/>
              <a:gd name="connsiteX5" fmla="*/ 486594 w 2089682"/>
              <a:gd name="connsiteY5" fmla="*/ 1989679 h 2116679"/>
              <a:gd name="connsiteX6" fmla="*/ 514816 w 2089682"/>
              <a:gd name="connsiteY6" fmla="*/ 1382901 h 2116679"/>
              <a:gd name="connsiteX7" fmla="*/ 6816 w 2089682"/>
              <a:gd name="connsiteY7" fmla="*/ 620901 h 2116679"/>
              <a:gd name="connsiteX0" fmla="*/ 6816 w 2089682"/>
              <a:gd name="connsiteY0" fmla="*/ 620901 h 2122707"/>
              <a:gd name="connsiteX1" fmla="*/ 938150 w 2089682"/>
              <a:gd name="connsiteY1" fmla="*/ 12 h 2122707"/>
              <a:gd name="connsiteX2" fmla="*/ 1841261 w 2089682"/>
              <a:gd name="connsiteY2" fmla="*/ 606790 h 2122707"/>
              <a:gd name="connsiteX3" fmla="*/ 2067039 w 2089682"/>
              <a:gd name="connsiteY3" fmla="*/ 1721568 h 2122707"/>
              <a:gd name="connsiteX4" fmla="*/ 1403816 w 2089682"/>
              <a:gd name="connsiteY4" fmla="*/ 2116679 h 2122707"/>
              <a:gd name="connsiteX5" fmla="*/ 486594 w 2089682"/>
              <a:gd name="connsiteY5" fmla="*/ 1989679 h 2122707"/>
              <a:gd name="connsiteX6" fmla="*/ 514816 w 2089682"/>
              <a:gd name="connsiteY6" fmla="*/ 1382901 h 2122707"/>
              <a:gd name="connsiteX7" fmla="*/ 6816 w 2089682"/>
              <a:gd name="connsiteY7" fmla="*/ 620901 h 21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9682" h="2122707">
                <a:moveTo>
                  <a:pt x="6816" y="620901"/>
                </a:moveTo>
                <a:cubicBezTo>
                  <a:pt x="77372" y="390420"/>
                  <a:pt x="632409" y="2364"/>
                  <a:pt x="938150" y="12"/>
                </a:cubicBezTo>
                <a:cubicBezTo>
                  <a:pt x="1243891" y="-2340"/>
                  <a:pt x="1653113" y="319864"/>
                  <a:pt x="1841261" y="606790"/>
                </a:cubicBezTo>
                <a:cubicBezTo>
                  <a:pt x="2029409" y="893716"/>
                  <a:pt x="2139947" y="1469920"/>
                  <a:pt x="2067039" y="1721568"/>
                </a:cubicBezTo>
                <a:cubicBezTo>
                  <a:pt x="1994132" y="1973216"/>
                  <a:pt x="1709557" y="2159012"/>
                  <a:pt x="1403816" y="2116679"/>
                </a:cubicBezTo>
                <a:lnTo>
                  <a:pt x="486594" y="1989679"/>
                </a:lnTo>
                <a:cubicBezTo>
                  <a:pt x="180853" y="1947346"/>
                  <a:pt x="594779" y="1611030"/>
                  <a:pt x="514816" y="1382901"/>
                </a:cubicBezTo>
                <a:cubicBezTo>
                  <a:pt x="434853" y="1154772"/>
                  <a:pt x="-63740" y="851382"/>
                  <a:pt x="6816" y="620901"/>
                </a:cubicBez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690" y="2551994"/>
            <a:ext cx="215900" cy="2286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1967" y="2503159"/>
            <a:ext cx="177800" cy="2413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6583" y="3021894"/>
            <a:ext cx="177800" cy="2032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767" y="3930428"/>
            <a:ext cx="1231900" cy="393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262" y="3021894"/>
            <a:ext cx="203200" cy="2413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 flipH="1">
            <a:off x="3598332" y="2046111"/>
            <a:ext cx="28222" cy="393700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607274" y="2637853"/>
            <a:ext cx="355328" cy="644549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3918656" y="3243780"/>
            <a:ext cx="141111" cy="14111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3983422" y="3349636"/>
            <a:ext cx="0" cy="1160444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362" y="5230988"/>
            <a:ext cx="177800" cy="203200"/>
          </a:xfrm>
          <a:prstGeom prst="rect">
            <a:avLst/>
          </a:prstGeom>
        </p:spPr>
      </p:pic>
      <p:sp>
        <p:nvSpPr>
          <p:cNvPr id="25" name="Freeform 24"/>
          <p:cNvSpPr/>
          <p:nvPr/>
        </p:nvSpPr>
        <p:spPr>
          <a:xfrm>
            <a:off x="3598333" y="4968000"/>
            <a:ext cx="1291714" cy="817556"/>
          </a:xfrm>
          <a:custGeom>
            <a:avLst/>
            <a:gdLst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4334" h="479778">
                <a:moveTo>
                  <a:pt x="0" y="479778"/>
                </a:moveTo>
                <a:cubicBezTo>
                  <a:pt x="176065" y="477640"/>
                  <a:pt x="345722" y="446852"/>
                  <a:pt x="479778" y="366889"/>
                </a:cubicBezTo>
                <a:cubicBezTo>
                  <a:pt x="613834" y="286926"/>
                  <a:pt x="717668" y="152718"/>
                  <a:pt x="804334" y="0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>
            <a:off x="3607274" y="3068360"/>
            <a:ext cx="220075" cy="137869"/>
          </a:xfrm>
          <a:custGeom>
            <a:avLst/>
            <a:gdLst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4334" h="479778">
                <a:moveTo>
                  <a:pt x="0" y="479778"/>
                </a:moveTo>
                <a:cubicBezTo>
                  <a:pt x="159926" y="442148"/>
                  <a:pt x="345722" y="446852"/>
                  <a:pt x="479778" y="366889"/>
                </a:cubicBezTo>
                <a:cubicBezTo>
                  <a:pt x="613834" y="286926"/>
                  <a:pt x="696149" y="122296"/>
                  <a:pt x="804334" y="0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3638617" y="2689404"/>
            <a:ext cx="1564397" cy="2837744"/>
          </a:xfrm>
          <a:prstGeom prst="straightConnector1">
            <a:avLst/>
          </a:prstGeom>
          <a:ln w="19050" cmpd="sng">
            <a:solidFill>
              <a:srgbClr val="000000"/>
            </a:solidFill>
            <a:prstDash val="dot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3555998" y="2582853"/>
            <a:ext cx="141111" cy="14111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69365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Straight Connector 40"/>
          <p:cNvCxnSpPr/>
          <p:nvPr/>
        </p:nvCxnSpPr>
        <p:spPr>
          <a:xfrm>
            <a:off x="4528656" y="3386604"/>
            <a:ext cx="1696157" cy="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125747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515374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1320560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710187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916209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305836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2111022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2500649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695462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085089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2890275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3279902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485924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875551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3680737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4070364" y="3386604"/>
            <a:ext cx="86375" cy="40542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1017309" y="2877625"/>
            <a:ext cx="108438" cy="50897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819165" y="2296154"/>
            <a:ext cx="198144" cy="1808705"/>
          </a:xfrm>
          <a:prstGeom prst="rect">
            <a:avLst/>
          </a:prstGeom>
          <a:pattFill prst="wdDnDiag">
            <a:fgClr>
              <a:prstClr val="black"/>
            </a:fgClr>
            <a:bgClr>
              <a:prstClr val="white"/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017309" y="2296154"/>
            <a:ext cx="0" cy="180870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156739" y="3397388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6046530" y="3205292"/>
            <a:ext cx="356565" cy="356565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Connector 43"/>
          <p:cNvCxnSpPr>
            <a:stCxn id="42" idx="4"/>
          </p:cNvCxnSpPr>
          <p:nvPr/>
        </p:nvCxnSpPr>
        <p:spPr>
          <a:xfrm>
            <a:off x="6224813" y="3561857"/>
            <a:ext cx="0" cy="607673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4156739" y="4169530"/>
            <a:ext cx="3107329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4528656" y="3386604"/>
            <a:ext cx="0" cy="132605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>
            <a:off x="4528656" y="4606029"/>
            <a:ext cx="524391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530" y="4270845"/>
            <a:ext cx="292100" cy="190500"/>
          </a:xfrm>
          <a:prstGeom prst="rect">
            <a:avLst/>
          </a:prstGeom>
        </p:spPr>
      </p:pic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828" y="4208305"/>
            <a:ext cx="165100" cy="139700"/>
          </a:xfrm>
          <a:prstGeom prst="rect">
            <a:avLst/>
          </a:prstGeom>
        </p:spPr>
      </p:pic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260" y="4288861"/>
            <a:ext cx="266700" cy="279400"/>
          </a:xfrm>
          <a:prstGeom prst="rect">
            <a:avLst/>
          </a:prstGeom>
        </p:spPr>
      </p:pic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3095" y="2836841"/>
            <a:ext cx="1765300" cy="317500"/>
          </a:xfrm>
          <a:prstGeom prst="rect">
            <a:avLst/>
          </a:prstGeom>
        </p:spPr>
      </p:pic>
      <p:pic>
        <p:nvPicPr>
          <p:cNvPr id="58" name="Picture 5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038" y="2391701"/>
            <a:ext cx="152400" cy="228600"/>
          </a:xfrm>
          <a:prstGeom prst="rect">
            <a:avLst/>
          </a:prstGeom>
        </p:spPr>
      </p:pic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041" y="2937597"/>
            <a:ext cx="254000" cy="139700"/>
          </a:xfrm>
          <a:prstGeom prst="rect">
            <a:avLst/>
          </a:prstGeom>
        </p:spPr>
      </p:pic>
      <p:sp>
        <p:nvSpPr>
          <p:cNvPr id="31" name="Oval 30"/>
          <p:cNvSpPr/>
          <p:nvPr/>
        </p:nvSpPr>
        <p:spPr>
          <a:xfrm>
            <a:off x="4351743" y="3208321"/>
            <a:ext cx="356565" cy="356565"/>
          </a:xfrm>
          <a:prstGeom prst="ellipse">
            <a:avLst/>
          </a:prstGeom>
          <a:solidFill>
            <a:srgbClr val="40404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67403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850444" y="1651000"/>
            <a:ext cx="1622778" cy="2667000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4035060" y="3854808"/>
            <a:ext cx="685083" cy="685083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Brace 6"/>
          <p:cNvSpPr/>
          <p:nvPr/>
        </p:nvSpPr>
        <p:spPr>
          <a:xfrm rot="19718797">
            <a:off x="3912155" y="1151035"/>
            <a:ext cx="245811" cy="2959345"/>
          </a:xfrm>
          <a:prstGeom prst="rightBrac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7615" y="2283782"/>
            <a:ext cx="622300" cy="2286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494" y="1282607"/>
            <a:ext cx="215900" cy="2286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022" y="4076700"/>
            <a:ext cx="203200" cy="241300"/>
          </a:xfrm>
          <a:prstGeom prst="rect">
            <a:avLst/>
          </a:prstGeom>
        </p:spPr>
      </p:pic>
      <p:sp>
        <p:nvSpPr>
          <p:cNvPr id="11" name="Oval 10"/>
          <p:cNvSpPr/>
          <p:nvPr/>
        </p:nvSpPr>
        <p:spPr>
          <a:xfrm>
            <a:off x="2767615" y="1568171"/>
            <a:ext cx="165657" cy="165657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3705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6506801" y="1765561"/>
            <a:ext cx="3421" cy="83032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062151" y="178945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 flipV="1">
            <a:off x="6506630" y="4261000"/>
            <a:ext cx="19540" cy="6155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071920" y="341743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5002358" y="4876531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654236" y="323926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880751" y="341743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3062151" y="1778199"/>
            <a:ext cx="1274902" cy="457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012" y="5050030"/>
            <a:ext cx="660400" cy="2159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 flipH="1">
            <a:off x="3062151" y="4895986"/>
            <a:ext cx="131563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1002918" flipH="1" flipV="1">
            <a:off x="4307654" y="4373118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 rot="1002918">
            <a:off x="4301784" y="4209498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 rot="1002918">
            <a:off x="4453411" y="4322078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5596023" y="2447480"/>
            <a:ext cx="1834444" cy="1834444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79" y="3105916"/>
            <a:ext cx="304800" cy="2667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268" y="3228113"/>
            <a:ext cx="190500" cy="215900"/>
          </a:xfrm>
          <a:prstGeom prst="rect">
            <a:avLst/>
          </a:prstGeom>
        </p:spPr>
      </p:pic>
      <p:sp>
        <p:nvSpPr>
          <p:cNvPr id="20" name="Freeform 19"/>
          <p:cNvSpPr/>
          <p:nvPr/>
        </p:nvSpPr>
        <p:spPr>
          <a:xfrm rot="2407454">
            <a:off x="4984228" y="2743695"/>
            <a:ext cx="1004341" cy="862782"/>
          </a:xfrm>
          <a:custGeom>
            <a:avLst/>
            <a:gdLst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569"/>
              <a:gd name="connsiteY0" fmla="*/ 536418 h 1226334"/>
              <a:gd name="connsiteX1" fmla="*/ 799561 w 1285569"/>
              <a:gd name="connsiteY1" fmla="*/ 694 h 1226334"/>
              <a:gd name="connsiteX2" fmla="*/ 1285569 w 1285569"/>
              <a:gd name="connsiteY2" fmla="*/ 442339 h 1226334"/>
              <a:gd name="connsiteX3" fmla="*/ 799561 w 1285569"/>
              <a:gd name="connsiteY3" fmla="*/ 1226334 h 1226334"/>
              <a:gd name="connsiteX4" fmla="*/ 799561 w 1285569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160148"/>
              <a:gd name="connsiteY0" fmla="*/ 536418 h 2195545"/>
              <a:gd name="connsiteX1" fmla="*/ 517363 w 1160148"/>
              <a:gd name="connsiteY1" fmla="*/ 694 h 2195545"/>
              <a:gd name="connsiteX2" fmla="*/ 1003371 w 1160148"/>
              <a:gd name="connsiteY2" fmla="*/ 442339 h 2195545"/>
              <a:gd name="connsiteX3" fmla="*/ 517363 w 1160148"/>
              <a:gd name="connsiteY3" fmla="*/ 1226334 h 2195545"/>
              <a:gd name="connsiteX4" fmla="*/ 1160148 w 1160148"/>
              <a:gd name="connsiteY4" fmla="*/ 2195545 h 2195545"/>
              <a:gd name="connsiteX0" fmla="*/ 0 w 1160148"/>
              <a:gd name="connsiteY0" fmla="*/ 536336 h 2195463"/>
              <a:gd name="connsiteX1" fmla="*/ 517363 w 1160148"/>
              <a:gd name="connsiteY1" fmla="*/ 612 h 2195463"/>
              <a:gd name="connsiteX2" fmla="*/ 1003371 w 1160148"/>
              <a:gd name="connsiteY2" fmla="*/ 442257 h 2195463"/>
              <a:gd name="connsiteX3" fmla="*/ 595751 w 1160148"/>
              <a:gd name="connsiteY3" fmla="*/ 1006808 h 2195463"/>
              <a:gd name="connsiteX4" fmla="*/ 1160148 w 1160148"/>
              <a:gd name="connsiteY4" fmla="*/ 2195463 h 2195463"/>
              <a:gd name="connsiteX0" fmla="*/ 0 w 1003652"/>
              <a:gd name="connsiteY0" fmla="*/ 536336 h 1006808"/>
              <a:gd name="connsiteX1" fmla="*/ 517363 w 1003652"/>
              <a:gd name="connsiteY1" fmla="*/ 612 h 1006808"/>
              <a:gd name="connsiteX2" fmla="*/ 1003371 w 1003652"/>
              <a:gd name="connsiteY2" fmla="*/ 442257 h 1006808"/>
              <a:gd name="connsiteX3" fmla="*/ 595751 w 1003652"/>
              <a:gd name="connsiteY3" fmla="*/ 1006808 h 1006808"/>
              <a:gd name="connsiteX0" fmla="*/ 0 w 1004245"/>
              <a:gd name="connsiteY0" fmla="*/ 536336 h 1006808"/>
              <a:gd name="connsiteX1" fmla="*/ 517363 w 1004245"/>
              <a:gd name="connsiteY1" fmla="*/ 612 h 1006808"/>
              <a:gd name="connsiteX2" fmla="*/ 1003371 w 1004245"/>
              <a:gd name="connsiteY2" fmla="*/ 442257 h 1006808"/>
              <a:gd name="connsiteX3" fmla="*/ 595751 w 1004245"/>
              <a:gd name="connsiteY3" fmla="*/ 1006808 h 1006808"/>
              <a:gd name="connsiteX0" fmla="*/ 0 w 1004245"/>
              <a:gd name="connsiteY0" fmla="*/ 535765 h 1006237"/>
              <a:gd name="connsiteX1" fmla="*/ 517363 w 1004245"/>
              <a:gd name="connsiteY1" fmla="*/ 41 h 1006237"/>
              <a:gd name="connsiteX2" fmla="*/ 1003371 w 1004245"/>
              <a:gd name="connsiteY2" fmla="*/ 441686 h 1006237"/>
              <a:gd name="connsiteX3" fmla="*/ 595751 w 1004245"/>
              <a:gd name="connsiteY3" fmla="*/ 1006237 h 1006237"/>
              <a:gd name="connsiteX0" fmla="*/ 0 w 1004341"/>
              <a:gd name="connsiteY0" fmla="*/ 535765 h 1006237"/>
              <a:gd name="connsiteX1" fmla="*/ 517363 w 1004341"/>
              <a:gd name="connsiteY1" fmla="*/ 41 h 1006237"/>
              <a:gd name="connsiteX2" fmla="*/ 1003371 w 1004341"/>
              <a:gd name="connsiteY2" fmla="*/ 441686 h 1006237"/>
              <a:gd name="connsiteX3" fmla="*/ 595751 w 1004341"/>
              <a:gd name="connsiteY3" fmla="*/ 1006237 h 100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341" h="1006237">
                <a:moveTo>
                  <a:pt x="0" y="535765"/>
                </a:moveTo>
                <a:cubicBezTo>
                  <a:pt x="120196" y="120303"/>
                  <a:pt x="256069" y="-2566"/>
                  <a:pt x="517363" y="41"/>
                </a:cubicBezTo>
                <a:cubicBezTo>
                  <a:pt x="778657" y="2648"/>
                  <a:pt x="1021661" y="182552"/>
                  <a:pt x="1003371" y="441686"/>
                </a:cubicBezTo>
                <a:cubicBezTo>
                  <a:pt x="985081" y="700820"/>
                  <a:pt x="883175" y="933480"/>
                  <a:pt x="595751" y="1006237"/>
                </a:cubicBezTo>
              </a:path>
            </a:pathLst>
          </a:cu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3956387" y="3175086"/>
            <a:ext cx="780108" cy="287607"/>
            <a:chOff x="3849046" y="3239038"/>
            <a:chExt cx="1006230" cy="216427"/>
          </a:xfrm>
        </p:grpSpPr>
        <p:sp>
          <p:nvSpPr>
            <p:cNvPr id="22" name="Rectangle 21"/>
            <p:cNvSpPr/>
            <p:nvPr/>
          </p:nvSpPr>
          <p:spPr>
            <a:xfrm>
              <a:off x="3849046" y="323903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849046" y="340661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4" name="Straight Connector 23"/>
          <p:cNvCxnSpPr>
            <a:endCxn id="22" idx="0"/>
          </p:cNvCxnSpPr>
          <p:nvPr/>
        </p:nvCxnSpPr>
        <p:spPr>
          <a:xfrm>
            <a:off x="4346441" y="1782770"/>
            <a:ext cx="0" cy="13923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341923" y="3444013"/>
            <a:ext cx="9728" cy="76772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5" idx="0"/>
          </p:cNvCxnSpPr>
          <p:nvPr/>
        </p:nvCxnSpPr>
        <p:spPr>
          <a:xfrm>
            <a:off x="4369924" y="4211734"/>
            <a:ext cx="7867" cy="684252"/>
          </a:xfrm>
          <a:prstGeom prst="line">
            <a:avLst/>
          </a:prstGeom>
          <a:ln>
            <a:prstDash val="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 rot="1002918">
            <a:off x="4282150" y="1725279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228" y="3141040"/>
            <a:ext cx="228600" cy="2413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4389018" y="1624462"/>
            <a:ext cx="2121204" cy="307474"/>
            <a:chOff x="3550783" y="2232526"/>
            <a:chExt cx="2121204" cy="307474"/>
          </a:xfrm>
        </p:grpSpPr>
        <p:cxnSp>
          <p:nvCxnSpPr>
            <p:cNvPr id="30" name="Straight Connector 29"/>
            <p:cNvCxnSpPr>
              <a:endCxn id="31" idx="1"/>
            </p:cNvCxnSpPr>
            <p:nvPr/>
          </p:nvCxnSpPr>
          <p:spPr>
            <a:xfrm>
              <a:off x="3550783" y="2384880"/>
              <a:ext cx="671154" cy="1383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/>
            <p:cNvSpPr/>
            <p:nvPr/>
          </p:nvSpPr>
          <p:spPr>
            <a:xfrm>
              <a:off x="422193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Connector 31"/>
            <p:cNvCxnSpPr/>
            <p:nvPr/>
          </p:nvCxnSpPr>
          <p:spPr>
            <a:xfrm>
              <a:off x="5157727" y="2373625"/>
              <a:ext cx="514260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161" y="1117818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114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Straight Connector 50"/>
          <p:cNvCxnSpPr/>
          <p:nvPr/>
        </p:nvCxnSpPr>
        <p:spPr>
          <a:xfrm flipH="1">
            <a:off x="2655831" y="5860403"/>
            <a:ext cx="310732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3612633" y="5850664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V="1">
            <a:off x="4760233" y="5552677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5763160" y="5850664"/>
            <a:ext cx="0" cy="39321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934" y="5904074"/>
            <a:ext cx="266700" cy="279400"/>
          </a:xfrm>
          <a:prstGeom prst="rect">
            <a:avLst/>
          </a:prstGeom>
        </p:spPr>
      </p:pic>
      <p:cxnSp>
        <p:nvCxnSpPr>
          <p:cNvPr id="23" name="Straight Connector 22"/>
          <p:cNvCxnSpPr/>
          <p:nvPr/>
        </p:nvCxnSpPr>
        <p:spPr>
          <a:xfrm>
            <a:off x="2672067" y="1654224"/>
            <a:ext cx="8251" cy="6847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2665186" y="2337587"/>
            <a:ext cx="310732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3621988" y="2327848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rot="5400000">
            <a:off x="2619559" y="2086232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rot="5400000">
            <a:off x="2619559" y="2475859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rot="5400000" flipV="1">
            <a:off x="2619559" y="228104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 flipV="1">
            <a:off x="2619559" y="2670672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>
            <a:off x="2619559" y="2876694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rot="5400000">
            <a:off x="2619559" y="3266321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rot="5400000" flipV="1">
            <a:off x="2619559" y="3071507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rot="5400000" flipV="1">
            <a:off x="2619559" y="3461134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5400000">
            <a:off x="2619559" y="3655947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5400000">
            <a:off x="2619559" y="4045574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5400000" flipV="1">
            <a:off x="2619559" y="3850760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5400000" flipV="1">
            <a:off x="2619559" y="4240387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5400000">
            <a:off x="2619559" y="4446409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2619559" y="4836036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 flipV="1">
            <a:off x="2619559" y="4641222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5400000" flipV="1">
            <a:off x="2419287" y="5231118"/>
            <a:ext cx="86375" cy="40542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5400000" flipV="1">
            <a:off x="2865457" y="2137317"/>
            <a:ext cx="108438" cy="50897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5400000">
            <a:off x="2424802" y="5706618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589" y="3849216"/>
            <a:ext cx="152400" cy="228600"/>
          </a:xfrm>
          <a:prstGeom prst="rect">
            <a:avLst/>
          </a:prstGeom>
        </p:spPr>
      </p:pic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763" y="5796519"/>
            <a:ext cx="254000" cy="139700"/>
          </a:xfrm>
          <a:prstGeom prst="rect">
            <a:avLst/>
          </a:prstGeom>
        </p:spPr>
      </p:pic>
      <p:sp>
        <p:nvSpPr>
          <p:cNvPr id="36" name="Oval 35"/>
          <p:cNvSpPr/>
          <p:nvPr/>
        </p:nvSpPr>
        <p:spPr>
          <a:xfrm rot="5400000">
            <a:off x="2486904" y="5672021"/>
            <a:ext cx="356565" cy="356565"/>
          </a:xfrm>
          <a:prstGeom prst="ellipse">
            <a:avLst/>
          </a:prstGeom>
          <a:solidFill>
            <a:srgbClr val="40404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1879226" y="427735"/>
            <a:ext cx="1571920" cy="1571920"/>
          </a:xfrm>
          <a:prstGeom prst="ellipse">
            <a:avLst/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2228864" y="774948"/>
            <a:ext cx="872644" cy="872644"/>
          </a:xfrm>
          <a:prstGeom prst="ellipse">
            <a:avLst/>
          </a:prstGeom>
          <a:noFill/>
          <a:ln w="2857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39"/>
          <p:cNvSpPr/>
          <p:nvPr/>
        </p:nvSpPr>
        <p:spPr>
          <a:xfrm>
            <a:off x="2957286" y="263445"/>
            <a:ext cx="444046" cy="328580"/>
          </a:xfrm>
          <a:custGeom>
            <a:avLst/>
            <a:gdLst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4046" h="328580">
                <a:moveTo>
                  <a:pt x="444046" y="328580"/>
                </a:moveTo>
                <a:cubicBezTo>
                  <a:pt x="435165" y="233854"/>
                  <a:pt x="331555" y="179091"/>
                  <a:pt x="257547" y="124328"/>
                </a:cubicBezTo>
                <a:cubicBezTo>
                  <a:pt x="183539" y="69565"/>
                  <a:pt x="85849" y="41443"/>
                  <a:pt x="0" y="0"/>
                </a:cubicBezTo>
              </a:path>
            </a:pathLst>
          </a:custGeom>
          <a:ln w="12700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451" y="74949"/>
            <a:ext cx="381000" cy="190500"/>
          </a:xfrm>
          <a:prstGeom prst="rect">
            <a:avLst/>
          </a:prstGeom>
        </p:spPr>
      </p:pic>
      <p:sp>
        <p:nvSpPr>
          <p:cNvPr id="44" name="Oval 43"/>
          <p:cNvSpPr/>
          <p:nvPr/>
        </p:nvSpPr>
        <p:spPr>
          <a:xfrm>
            <a:off x="2637128" y="1608153"/>
            <a:ext cx="78878" cy="78878"/>
          </a:xfrm>
          <a:prstGeom prst="ellipse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 flipV="1">
            <a:off x="4769588" y="2029861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V="1">
            <a:off x="5772515" y="2327848"/>
            <a:ext cx="0" cy="39321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289" y="2381258"/>
            <a:ext cx="266700" cy="2794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196" y="2513844"/>
            <a:ext cx="495300" cy="317500"/>
          </a:xfrm>
          <a:prstGeom prst="rect">
            <a:avLst/>
          </a:prstGeom>
        </p:spPr>
      </p:pic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196" y="6038084"/>
            <a:ext cx="4953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328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/>
          <p:cNvSpPr/>
          <p:nvPr/>
        </p:nvSpPr>
        <p:spPr>
          <a:xfrm rot="19699260">
            <a:off x="2206088" y="2594666"/>
            <a:ext cx="2575342" cy="1024657"/>
          </a:xfrm>
          <a:prstGeom prst="parallelogram">
            <a:avLst>
              <a:gd name="adj" fmla="val 5961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3683238" y="2691516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313646" y="3055583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921357" y="3537302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2128891" y="3532541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314222" y="3085747"/>
            <a:ext cx="336661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2671574" y="2691516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677" y="1791568"/>
            <a:ext cx="419100" cy="4064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4127085" y="2271346"/>
            <a:ext cx="521992" cy="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0911" y="2332892"/>
            <a:ext cx="558800" cy="4191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485" y="1735667"/>
            <a:ext cx="6223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68796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93384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323468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3128654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51828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724303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113930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391911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4308743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0355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893183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4698369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508799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294018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5683645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548883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5878457" y="3262849"/>
            <a:ext cx="86375" cy="40542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2825403" y="2750946"/>
            <a:ext cx="108438" cy="50897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932204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32183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7127017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516644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772266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7917479" y="3258328"/>
            <a:ext cx="92229" cy="4328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6823766" y="2775047"/>
            <a:ext cx="108438" cy="5089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365064" y="3263105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 rot="16200000">
            <a:off x="6062334" y="2987321"/>
            <a:ext cx="356565" cy="551569"/>
            <a:chOff x="2486904" y="5477017"/>
            <a:chExt cx="356565" cy="551569"/>
          </a:xfrm>
        </p:grpSpPr>
        <p:cxnSp>
          <p:nvCxnSpPr>
            <p:cNvPr id="27" name="Straight Connector 26"/>
            <p:cNvCxnSpPr/>
            <p:nvPr/>
          </p:nvCxnSpPr>
          <p:spPr>
            <a:xfrm rot="5400000">
              <a:off x="2424802" y="5706618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/>
            <p:cNvSpPr/>
            <p:nvPr/>
          </p:nvSpPr>
          <p:spPr>
            <a:xfrm rot="5400000">
              <a:off x="2486904" y="5672021"/>
              <a:ext cx="356565" cy="356565"/>
            </a:xfrm>
            <a:prstGeom prst="ellipse">
              <a:avLst/>
            </a:prstGeom>
            <a:solidFill>
              <a:srgbClr val="40404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4" name="Straight Connector 43"/>
          <p:cNvCxnSpPr/>
          <p:nvPr/>
        </p:nvCxnSpPr>
        <p:spPr>
          <a:xfrm>
            <a:off x="8009708" y="3263105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254778" y="2358753"/>
            <a:ext cx="198144" cy="1808705"/>
          </a:xfrm>
          <a:prstGeom prst="rect">
            <a:avLst/>
          </a:prstGeom>
          <a:pattFill prst="wdDnDiag">
            <a:fgClr>
              <a:prstClr val="black"/>
            </a:fgClr>
            <a:bgClr>
              <a:prstClr val="white"/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 rot="10800000">
            <a:off x="8468909" y="2358753"/>
            <a:ext cx="198144" cy="1808705"/>
          </a:xfrm>
          <a:prstGeom prst="rect">
            <a:avLst/>
          </a:prstGeom>
          <a:pattFill prst="wdDnDiag">
            <a:fgClr>
              <a:prstClr val="black"/>
            </a:fgClr>
            <a:bgClr>
              <a:prstClr val="white"/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/>
          <p:cNvGrpSpPr/>
          <p:nvPr/>
        </p:nvGrpSpPr>
        <p:grpSpPr>
          <a:xfrm rot="10800000">
            <a:off x="452922" y="2805905"/>
            <a:ext cx="2103845" cy="914400"/>
            <a:chOff x="3351976" y="4527551"/>
            <a:chExt cx="2103845" cy="914400"/>
          </a:xfrm>
        </p:grpSpPr>
        <p:cxnSp>
          <p:nvCxnSpPr>
            <p:cNvPr id="54" name="Straight Connector 53"/>
            <p:cNvCxnSpPr/>
            <p:nvPr/>
          </p:nvCxnSpPr>
          <p:spPr>
            <a:xfrm>
              <a:off x="3351976" y="5031352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3919116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4308743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4113929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4503556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4709578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flipV="1">
              <a:off x="4904391" y="5009055"/>
              <a:ext cx="92229" cy="4328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V="1">
              <a:off x="3810678" y="4527551"/>
              <a:ext cx="108438" cy="50898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4996620" y="5009055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7" name="Straight Connector 56"/>
          <p:cNvCxnSpPr/>
          <p:nvPr/>
        </p:nvCxnSpPr>
        <p:spPr>
          <a:xfrm>
            <a:off x="452922" y="2358753"/>
            <a:ext cx="0" cy="180870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8466779" y="2358753"/>
            <a:ext cx="0" cy="180870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5" name="Group 24"/>
          <p:cNvGrpSpPr/>
          <p:nvPr/>
        </p:nvGrpSpPr>
        <p:grpSpPr>
          <a:xfrm rot="5400000">
            <a:off x="2371336" y="2987321"/>
            <a:ext cx="356565" cy="551569"/>
            <a:chOff x="2486904" y="5477017"/>
            <a:chExt cx="356565" cy="551569"/>
          </a:xfrm>
        </p:grpSpPr>
        <p:cxnSp>
          <p:nvCxnSpPr>
            <p:cNvPr id="21" name="Straight Connector 20"/>
            <p:cNvCxnSpPr/>
            <p:nvPr/>
          </p:nvCxnSpPr>
          <p:spPr>
            <a:xfrm rot="5400000">
              <a:off x="2424802" y="5706618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/>
            <p:cNvSpPr/>
            <p:nvPr/>
          </p:nvSpPr>
          <p:spPr>
            <a:xfrm rot="5400000">
              <a:off x="2486904" y="5672021"/>
              <a:ext cx="356565" cy="356565"/>
            </a:xfrm>
            <a:prstGeom prst="ellipse">
              <a:avLst/>
            </a:prstGeom>
            <a:solidFill>
              <a:srgbClr val="40404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9" name="Straight Connector 58"/>
          <p:cNvCxnSpPr/>
          <p:nvPr/>
        </p:nvCxnSpPr>
        <p:spPr>
          <a:xfrm>
            <a:off x="2405545" y="3397806"/>
            <a:ext cx="0" cy="132605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>
            <a:off x="2405545" y="4617231"/>
            <a:ext cx="524391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6364346" y="3397806"/>
            <a:ext cx="0" cy="132605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>
            <a:off x="6364346" y="4617231"/>
            <a:ext cx="524391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628" y="4773673"/>
            <a:ext cx="622300" cy="317500"/>
          </a:xfrm>
          <a:prstGeom prst="rect">
            <a:avLst/>
          </a:prstGeom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392" y="4800316"/>
            <a:ext cx="622300" cy="3175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018" y="2805905"/>
            <a:ext cx="368300" cy="190500"/>
          </a:xfrm>
          <a:prstGeom prst="rect">
            <a:avLst/>
          </a:prstGeom>
        </p:spPr>
      </p:pic>
      <p:pic>
        <p:nvPicPr>
          <p:cNvPr id="66" name="Picture 6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732" y="2775047"/>
            <a:ext cx="381000" cy="190500"/>
          </a:xfrm>
          <a:prstGeom prst="rect">
            <a:avLst/>
          </a:prstGeom>
        </p:spPr>
      </p:pic>
      <p:pic>
        <p:nvPicPr>
          <p:cNvPr id="67" name="Picture 6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574" y="2216084"/>
            <a:ext cx="254000" cy="279400"/>
          </a:xfrm>
          <a:prstGeom prst="rect">
            <a:avLst/>
          </a:prstGeom>
        </p:spPr>
      </p:pic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710" y="2197679"/>
            <a:ext cx="266700" cy="279400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667" y="2216084"/>
            <a:ext cx="3810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80767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580952" y="2770877"/>
            <a:ext cx="2037793" cy="2037793"/>
            <a:chOff x="3020271" y="2628257"/>
            <a:chExt cx="2037793" cy="2037793"/>
          </a:xfrm>
        </p:grpSpPr>
        <p:sp>
          <p:nvSpPr>
            <p:cNvPr id="4" name="Oval 3"/>
            <p:cNvSpPr/>
            <p:nvPr/>
          </p:nvSpPr>
          <p:spPr>
            <a:xfrm>
              <a:off x="3631609" y="3239595"/>
              <a:ext cx="815117" cy="81511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>
              <a:spLocks/>
            </p:cNvSpPr>
            <p:nvPr/>
          </p:nvSpPr>
          <p:spPr>
            <a:xfrm>
              <a:off x="3427829" y="3035815"/>
              <a:ext cx="1222676" cy="122267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>
              <a:spLocks noChangeAspect="1"/>
            </p:cNvSpPr>
            <p:nvPr/>
          </p:nvSpPr>
          <p:spPr>
            <a:xfrm>
              <a:off x="3224050" y="2832036"/>
              <a:ext cx="1630234" cy="1630234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>
              <a:spLocks noChangeAspect="1"/>
            </p:cNvSpPr>
            <p:nvPr/>
          </p:nvSpPr>
          <p:spPr>
            <a:xfrm>
              <a:off x="3020271" y="2628257"/>
              <a:ext cx="2037793" cy="203779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3835388" y="3443374"/>
              <a:ext cx="407559" cy="407559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533454" y="3728615"/>
            <a:ext cx="134552" cy="139322"/>
            <a:chOff x="4370172" y="3239594"/>
            <a:chExt cx="269103" cy="278644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4504723" y="3239594"/>
              <a:ext cx="0" cy="278644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370172" y="3378916"/>
              <a:ext cx="269103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9" name="Straight Arrow Connector 18"/>
          <p:cNvCxnSpPr/>
          <p:nvPr/>
        </p:nvCxnSpPr>
        <p:spPr>
          <a:xfrm>
            <a:off x="1600730" y="3798276"/>
            <a:ext cx="1400243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030" y="3887166"/>
            <a:ext cx="127000" cy="139700"/>
          </a:xfrm>
          <a:prstGeom prst="rect">
            <a:avLst/>
          </a:prstGeom>
        </p:spPr>
      </p:pic>
      <p:grpSp>
        <p:nvGrpSpPr>
          <p:cNvPr id="41" name="Group 40"/>
          <p:cNvGrpSpPr/>
          <p:nvPr/>
        </p:nvGrpSpPr>
        <p:grpSpPr>
          <a:xfrm>
            <a:off x="4776122" y="733084"/>
            <a:ext cx="1786385" cy="2037793"/>
            <a:chOff x="4227177" y="2524740"/>
            <a:chExt cx="1786385" cy="2407750"/>
          </a:xfrm>
        </p:grpSpPr>
        <p:cxnSp>
          <p:nvCxnSpPr>
            <p:cNvPr id="24" name="Straight Connector 23"/>
            <p:cNvCxnSpPr/>
            <p:nvPr/>
          </p:nvCxnSpPr>
          <p:spPr>
            <a:xfrm>
              <a:off x="4227177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524908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4822639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5120370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5418101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5715832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6013562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0396" y="1831876"/>
            <a:ext cx="165100" cy="139700"/>
          </a:xfrm>
          <a:prstGeom prst="rect">
            <a:avLst/>
          </a:prstGeom>
        </p:spPr>
      </p:pic>
      <p:cxnSp>
        <p:nvCxnSpPr>
          <p:cNvPr id="38" name="Straight Arrow Connector 37"/>
          <p:cNvCxnSpPr/>
          <p:nvPr/>
        </p:nvCxnSpPr>
        <p:spPr>
          <a:xfrm>
            <a:off x="4775953" y="1760483"/>
            <a:ext cx="22483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Freeform 42"/>
          <p:cNvSpPr/>
          <p:nvPr/>
        </p:nvSpPr>
        <p:spPr>
          <a:xfrm>
            <a:off x="4473665" y="3545117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solidFill>
            <a:srgbClr val="FFFFFF"/>
          </a:solidFill>
          <a:ln w="190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 43"/>
          <p:cNvSpPr/>
          <p:nvPr/>
        </p:nvSpPr>
        <p:spPr>
          <a:xfrm>
            <a:off x="4843311" y="3585994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solidFill>
            <a:srgbClr val="FFFFFF"/>
          </a:solidFill>
          <a:ln w="190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 44"/>
          <p:cNvSpPr/>
          <p:nvPr/>
        </p:nvSpPr>
        <p:spPr>
          <a:xfrm>
            <a:off x="5227754" y="3606152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solidFill>
            <a:srgbClr val="FFFFFF"/>
          </a:solidFill>
          <a:ln w="190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/>
          <p:cNvSpPr/>
          <p:nvPr/>
        </p:nvSpPr>
        <p:spPr>
          <a:xfrm>
            <a:off x="5641198" y="3606152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solidFill>
            <a:srgbClr val="FFFFFF"/>
          </a:solidFill>
          <a:ln w="190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6018594" y="4569366"/>
            <a:ext cx="1400243" cy="3552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596" y="4230950"/>
            <a:ext cx="177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6875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3020042" y="798167"/>
            <a:ext cx="0" cy="129955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3020042" y="2097723"/>
            <a:ext cx="3029808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>
            <a:off x="2303727" y="2097722"/>
            <a:ext cx="716315" cy="60252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9850" y="1989772"/>
            <a:ext cx="241300" cy="2159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777" y="2744478"/>
            <a:ext cx="215900" cy="215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4191" y="798167"/>
            <a:ext cx="215900" cy="304800"/>
          </a:xfrm>
          <a:prstGeom prst="rect">
            <a:avLst/>
          </a:prstGeom>
        </p:spPr>
      </p:pic>
      <p:sp>
        <p:nvSpPr>
          <p:cNvPr id="11" name="Freeform 10"/>
          <p:cNvSpPr/>
          <p:nvPr/>
        </p:nvSpPr>
        <p:spPr>
          <a:xfrm>
            <a:off x="4542180" y="678073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noFill/>
          <a:ln w="190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4915706" y="1624514"/>
            <a:ext cx="1266836" cy="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0246" y="923666"/>
            <a:ext cx="347439" cy="595610"/>
          </a:xfrm>
          <a:prstGeom prst="rect">
            <a:avLst/>
          </a:prstGeom>
        </p:spPr>
      </p:pic>
      <p:cxnSp>
        <p:nvCxnSpPr>
          <p:cNvPr id="17" name="Straight Arrow Connector 16"/>
          <p:cNvCxnSpPr/>
          <p:nvPr/>
        </p:nvCxnSpPr>
        <p:spPr>
          <a:xfrm flipV="1">
            <a:off x="2931142" y="3718412"/>
            <a:ext cx="0" cy="129955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931142" y="5017969"/>
            <a:ext cx="1984564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2214827" y="5017967"/>
            <a:ext cx="716315" cy="60252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706" y="5017970"/>
            <a:ext cx="241300" cy="2159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6877" y="5664723"/>
            <a:ext cx="215900" cy="2159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5291" y="3718412"/>
            <a:ext cx="215900" cy="304800"/>
          </a:xfrm>
          <a:prstGeom prst="rect">
            <a:avLst/>
          </a:prstGeom>
        </p:spPr>
      </p:pic>
      <p:sp>
        <p:nvSpPr>
          <p:cNvPr id="23" name="Freeform 22"/>
          <p:cNvSpPr/>
          <p:nvPr/>
        </p:nvSpPr>
        <p:spPr>
          <a:xfrm rot="19579737">
            <a:off x="3460455" y="3273396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noFill/>
          <a:ln w="190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3898074" y="3487280"/>
            <a:ext cx="248690" cy="80452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2949636" y="4291809"/>
            <a:ext cx="948438" cy="72616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33" name="Picture 3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352" y="3743812"/>
            <a:ext cx="266700" cy="279400"/>
          </a:xfrm>
          <a:prstGeom prst="rect">
            <a:avLst/>
          </a:prstGeom>
        </p:spPr>
      </p:pic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700" y="4426523"/>
            <a:ext cx="177800" cy="2413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638" y="4286823"/>
            <a:ext cx="1828800" cy="2794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412" y="4610741"/>
            <a:ext cx="1130300" cy="228600"/>
          </a:xfrm>
          <a:prstGeom prst="rect">
            <a:avLst/>
          </a:prstGeom>
        </p:spPr>
      </p:pic>
      <p:cxnSp>
        <p:nvCxnSpPr>
          <p:cNvPr id="39" name="Straight Connector 38"/>
          <p:cNvCxnSpPr/>
          <p:nvPr/>
        </p:nvCxnSpPr>
        <p:spPr>
          <a:xfrm flipV="1">
            <a:off x="4302344" y="4520857"/>
            <a:ext cx="408222" cy="146966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194029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 54"/>
          <p:cNvSpPr/>
          <p:nvPr/>
        </p:nvSpPr>
        <p:spPr>
          <a:xfrm>
            <a:off x="4670880" y="1183922"/>
            <a:ext cx="1409873" cy="1049385"/>
          </a:xfrm>
          <a:custGeom>
            <a:avLst/>
            <a:gdLst>
              <a:gd name="connsiteX0" fmla="*/ 0 w 1409873"/>
              <a:gd name="connsiteY0" fmla="*/ 452042 h 1049385"/>
              <a:gd name="connsiteX1" fmla="*/ 882516 w 1409873"/>
              <a:gd name="connsiteY1" fmla="*/ 0 h 1049385"/>
              <a:gd name="connsiteX2" fmla="*/ 1409873 w 1409873"/>
              <a:gd name="connsiteY2" fmla="*/ 608105 h 1049385"/>
              <a:gd name="connsiteX3" fmla="*/ 489688 w 1409873"/>
              <a:gd name="connsiteY3" fmla="*/ 1049385 h 1049385"/>
              <a:gd name="connsiteX4" fmla="*/ 0 w 1409873"/>
              <a:gd name="connsiteY4" fmla="*/ 452042 h 1049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873" h="1049385">
                <a:moveTo>
                  <a:pt x="0" y="452042"/>
                </a:moveTo>
                <a:lnTo>
                  <a:pt x="882516" y="0"/>
                </a:lnTo>
                <a:lnTo>
                  <a:pt x="1409873" y="608105"/>
                </a:lnTo>
                <a:lnTo>
                  <a:pt x="489688" y="1049385"/>
                </a:lnTo>
                <a:lnTo>
                  <a:pt x="0" y="45204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3416960" y="780792"/>
            <a:ext cx="0" cy="293535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3416960" y="3733528"/>
            <a:ext cx="4438336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0486" y="3625575"/>
            <a:ext cx="241300" cy="215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4191" y="798167"/>
            <a:ext cx="215900" cy="304800"/>
          </a:xfrm>
          <a:prstGeom prst="rect">
            <a:avLst/>
          </a:prstGeom>
        </p:spPr>
      </p:pic>
      <p:sp>
        <p:nvSpPr>
          <p:cNvPr id="11" name="Freeform 10"/>
          <p:cNvSpPr/>
          <p:nvPr/>
        </p:nvSpPr>
        <p:spPr>
          <a:xfrm>
            <a:off x="3709398" y="818866"/>
            <a:ext cx="3425345" cy="2172500"/>
          </a:xfrm>
          <a:custGeom>
            <a:avLst/>
            <a:gdLst>
              <a:gd name="connsiteX0" fmla="*/ 0 w 3425345"/>
              <a:gd name="connsiteY0" fmla="*/ 1604308 h 2105654"/>
              <a:gd name="connsiteX1" fmla="*/ 1186339 w 3425345"/>
              <a:gd name="connsiteY1" fmla="*/ 701885 h 2105654"/>
              <a:gd name="connsiteX2" fmla="*/ 2924075 w 3425345"/>
              <a:gd name="connsiteY2" fmla="*/ 0 h 2105654"/>
              <a:gd name="connsiteX3" fmla="*/ 3425345 w 3425345"/>
              <a:gd name="connsiteY3" fmla="*/ 651750 h 2105654"/>
              <a:gd name="connsiteX4" fmla="*/ 1787863 w 3425345"/>
              <a:gd name="connsiteY4" fmla="*/ 1236654 h 2105654"/>
              <a:gd name="connsiteX5" fmla="*/ 517979 w 3425345"/>
              <a:gd name="connsiteY5" fmla="*/ 2105654 h 2105654"/>
              <a:gd name="connsiteX6" fmla="*/ 0 w 3425345"/>
              <a:gd name="connsiteY6" fmla="*/ 1604308 h 2105654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25345" h="2172500">
                <a:moveTo>
                  <a:pt x="0" y="1604308"/>
                </a:moveTo>
                <a:cubicBezTo>
                  <a:pt x="100254" y="1359205"/>
                  <a:pt x="698993" y="969270"/>
                  <a:pt x="1186339" y="701885"/>
                </a:cubicBezTo>
                <a:cubicBezTo>
                  <a:pt x="1673685" y="434500"/>
                  <a:pt x="2550907" y="8356"/>
                  <a:pt x="2924075" y="0"/>
                </a:cubicBezTo>
                <a:lnTo>
                  <a:pt x="3425345" y="651750"/>
                </a:lnTo>
                <a:cubicBezTo>
                  <a:pt x="2985341" y="690743"/>
                  <a:pt x="2344830" y="966485"/>
                  <a:pt x="1787863" y="1236654"/>
                </a:cubicBezTo>
                <a:cubicBezTo>
                  <a:pt x="1230896" y="1506823"/>
                  <a:pt x="832665" y="1944108"/>
                  <a:pt x="584815" y="2172500"/>
                </a:cubicBezTo>
                <a:lnTo>
                  <a:pt x="0" y="1604308"/>
                </a:lnTo>
                <a:close/>
              </a:path>
            </a:pathLst>
          </a:cu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4671620" y="1639375"/>
            <a:ext cx="492432" cy="60909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543230" y="1182679"/>
            <a:ext cx="521453" cy="599251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5809668" y="1182679"/>
            <a:ext cx="719209" cy="307662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4250462" y="1947037"/>
            <a:ext cx="664270" cy="42455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4914732" y="1947037"/>
            <a:ext cx="0" cy="42455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 flipV="1">
            <a:off x="5809668" y="1150533"/>
            <a:ext cx="6750" cy="339808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250462" y="2371587"/>
            <a:ext cx="66427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805509" y="1182679"/>
            <a:ext cx="719209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Freeform 34"/>
          <p:cNvSpPr/>
          <p:nvPr/>
        </p:nvSpPr>
        <p:spPr>
          <a:xfrm>
            <a:off x="4495644" y="2206728"/>
            <a:ext cx="101828" cy="164177"/>
          </a:xfrm>
          <a:custGeom>
            <a:avLst/>
            <a:gdLst>
              <a:gd name="connsiteX0" fmla="*/ 0 w 101828"/>
              <a:gd name="connsiteY0" fmla="*/ 0 h 164177"/>
              <a:gd name="connsiteX1" fmla="*/ 101406 w 101828"/>
              <a:gd name="connsiteY1" fmla="*/ 72431 h 164177"/>
              <a:gd name="connsiteX2" fmla="*/ 38631 w 101828"/>
              <a:gd name="connsiteY2" fmla="*/ 164177 h 164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1828" h="164177">
                <a:moveTo>
                  <a:pt x="0" y="0"/>
                </a:moveTo>
                <a:cubicBezTo>
                  <a:pt x="47484" y="22534"/>
                  <a:pt x="94968" y="45068"/>
                  <a:pt x="101406" y="72431"/>
                </a:cubicBezTo>
                <a:cubicBezTo>
                  <a:pt x="107844" y="99794"/>
                  <a:pt x="38631" y="164177"/>
                  <a:pt x="38631" y="164177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 35"/>
          <p:cNvSpPr/>
          <p:nvPr/>
        </p:nvSpPr>
        <p:spPr>
          <a:xfrm>
            <a:off x="6132367" y="1178209"/>
            <a:ext cx="72684" cy="140034"/>
          </a:xfrm>
          <a:custGeom>
            <a:avLst/>
            <a:gdLst>
              <a:gd name="connsiteX0" fmla="*/ 53369 w 72684"/>
              <a:gd name="connsiteY0" fmla="*/ 0 h 140034"/>
              <a:gd name="connsiteX1" fmla="*/ 252 w 72684"/>
              <a:gd name="connsiteY1" fmla="*/ 86918 h 140034"/>
              <a:gd name="connsiteX2" fmla="*/ 72684 w 72684"/>
              <a:gd name="connsiteY2" fmla="*/ 140034 h 14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2684" h="140034">
                <a:moveTo>
                  <a:pt x="53369" y="0"/>
                </a:moveTo>
                <a:cubicBezTo>
                  <a:pt x="25201" y="31789"/>
                  <a:pt x="-2967" y="63579"/>
                  <a:pt x="252" y="86918"/>
                </a:cubicBezTo>
                <a:cubicBezTo>
                  <a:pt x="3471" y="110257"/>
                  <a:pt x="72684" y="140034"/>
                  <a:pt x="72684" y="140034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8916" y="2252620"/>
            <a:ext cx="127000" cy="1016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683" y="949978"/>
            <a:ext cx="609600" cy="165100"/>
          </a:xfrm>
          <a:prstGeom prst="rect">
            <a:avLst/>
          </a:prstGeom>
        </p:spPr>
      </p:pic>
      <p:cxnSp>
        <p:nvCxnSpPr>
          <p:cNvPr id="42" name="Straight Connector 41"/>
          <p:cNvCxnSpPr>
            <a:stCxn id="40" idx="2"/>
          </p:cNvCxnSpPr>
          <p:nvPr/>
        </p:nvCxnSpPr>
        <p:spPr>
          <a:xfrm flipH="1">
            <a:off x="6286623" y="1115078"/>
            <a:ext cx="82860" cy="1312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480" y="1999665"/>
            <a:ext cx="419100" cy="266700"/>
          </a:xfrm>
          <a:prstGeom prst="rect">
            <a:avLst/>
          </a:prstGeom>
        </p:spPr>
      </p:pic>
      <p:cxnSp>
        <p:nvCxnSpPr>
          <p:cNvPr id="45" name="Straight Connector 44"/>
          <p:cNvCxnSpPr/>
          <p:nvPr/>
        </p:nvCxnSpPr>
        <p:spPr>
          <a:xfrm>
            <a:off x="4914732" y="1947037"/>
            <a:ext cx="0" cy="178648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052" y="2266365"/>
            <a:ext cx="482600" cy="2286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219" y="1718437"/>
            <a:ext cx="965200" cy="228600"/>
          </a:xfrm>
          <a:prstGeom prst="rect">
            <a:avLst/>
          </a:prstGeom>
        </p:spPr>
      </p:pic>
      <p:cxnSp>
        <p:nvCxnSpPr>
          <p:cNvPr id="50" name="Straight Connector 49"/>
          <p:cNvCxnSpPr/>
          <p:nvPr/>
        </p:nvCxnSpPr>
        <p:spPr>
          <a:xfrm flipH="1">
            <a:off x="5805509" y="1490341"/>
            <a:ext cx="10909" cy="224318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986" y="3869748"/>
            <a:ext cx="114300" cy="101600"/>
          </a:xfrm>
          <a:prstGeom prst="rect">
            <a:avLst/>
          </a:prstGeom>
        </p:spPr>
      </p:pic>
      <p:pic>
        <p:nvPicPr>
          <p:cNvPr id="53" name="Picture 52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027" y="3853774"/>
            <a:ext cx="584200" cy="165100"/>
          </a:xfrm>
          <a:prstGeom prst="rect">
            <a:avLst/>
          </a:prstGeom>
        </p:spPr>
      </p:pic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909" y="1597685"/>
            <a:ext cx="292100" cy="165100"/>
          </a:xfrm>
          <a:prstGeom prst="rect">
            <a:avLst/>
          </a:prstGeom>
        </p:spPr>
      </p:pic>
      <p:cxnSp>
        <p:nvCxnSpPr>
          <p:cNvPr id="59" name="Straight Connector 58"/>
          <p:cNvCxnSpPr/>
          <p:nvPr/>
        </p:nvCxnSpPr>
        <p:spPr>
          <a:xfrm flipH="1" flipV="1">
            <a:off x="4914732" y="2139156"/>
            <a:ext cx="177174" cy="2150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flipH="1" flipV="1">
            <a:off x="5814558" y="1318243"/>
            <a:ext cx="507661" cy="46368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816304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272" y="3941204"/>
            <a:ext cx="952500" cy="2794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399" y="2723484"/>
            <a:ext cx="1358900" cy="3175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838" y="2623039"/>
            <a:ext cx="660400" cy="336458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465" y="4030104"/>
            <a:ext cx="241300" cy="1905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20" y="3808815"/>
            <a:ext cx="139700" cy="1397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900464" y="1933700"/>
            <a:ext cx="1793651" cy="179982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1900464" y="1495862"/>
            <a:ext cx="727536" cy="4378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1900464" y="3295691"/>
            <a:ext cx="727536" cy="43783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3653363" y="3297444"/>
            <a:ext cx="727536" cy="43783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3682599" y="1495862"/>
            <a:ext cx="727536" cy="437838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616988" y="1495862"/>
            <a:ext cx="1746540" cy="0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 flipV="1">
            <a:off x="2616988" y="1495862"/>
            <a:ext cx="11012" cy="17998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4363528" y="1495862"/>
            <a:ext cx="11012" cy="17998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2616988" y="3295690"/>
            <a:ext cx="1757552" cy="1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705354" y="1933701"/>
            <a:ext cx="2062099" cy="179982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 flipV="1">
            <a:off x="4705354" y="1495863"/>
            <a:ext cx="727536" cy="4378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4705354" y="3295692"/>
            <a:ext cx="727536" cy="43783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6767453" y="3295691"/>
            <a:ext cx="727536" cy="437838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6751654" y="1495863"/>
            <a:ext cx="727536" cy="437838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421878" y="1495863"/>
            <a:ext cx="2057312" cy="0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 flipV="1">
            <a:off x="5421878" y="1495863"/>
            <a:ext cx="11012" cy="17998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4705354" y="3733530"/>
            <a:ext cx="0" cy="214986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H="1">
            <a:off x="5421878" y="3295689"/>
            <a:ext cx="2073111" cy="3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V="1">
            <a:off x="4363528" y="1495862"/>
            <a:ext cx="1069362" cy="1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3682599" y="1933699"/>
            <a:ext cx="1069362" cy="1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4352516" y="3295689"/>
            <a:ext cx="1069362" cy="1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5142317" y="2581082"/>
            <a:ext cx="809288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4067077" y="2578267"/>
            <a:ext cx="579538" cy="281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3694115" y="3701322"/>
            <a:ext cx="0" cy="214986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/>
          <p:cNvCxnSpPr/>
          <p:nvPr/>
        </p:nvCxnSpPr>
        <p:spPr>
          <a:xfrm>
            <a:off x="1900464" y="3733528"/>
            <a:ext cx="5795756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7457166" y="1487772"/>
            <a:ext cx="11012" cy="1799828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756347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 16"/>
          <p:cNvSpPr/>
          <p:nvPr/>
        </p:nvSpPr>
        <p:spPr>
          <a:xfrm>
            <a:off x="3337469" y="424826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2483263" y="1971616"/>
            <a:ext cx="3260468" cy="23128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2483263" y="4284473"/>
            <a:ext cx="32604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Arc 8"/>
          <p:cNvSpPr/>
          <p:nvPr/>
        </p:nvSpPr>
        <p:spPr>
          <a:xfrm>
            <a:off x="1914578" y="2976383"/>
            <a:ext cx="2900298" cy="2597225"/>
          </a:xfrm>
          <a:prstGeom prst="arc">
            <a:avLst>
              <a:gd name="adj1" fmla="val 13168483"/>
              <a:gd name="adj2" fmla="val 0"/>
            </a:avLst>
          </a:prstGeom>
          <a:ln w="28575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3374205" y="3279707"/>
            <a:ext cx="966766" cy="1004766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rot="15300000">
            <a:off x="4893569" y="3867400"/>
            <a:ext cx="853030" cy="834145"/>
          </a:xfrm>
          <a:prstGeom prst="arc">
            <a:avLst>
              <a:gd name="adj1" fmla="val 17149495"/>
              <a:gd name="adj2" fmla="val 21328869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735623">
            <a:off x="3030460" y="3482064"/>
            <a:ext cx="1028700" cy="3683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8645" y="4594851"/>
            <a:ext cx="482600" cy="342900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069" y="4349834"/>
            <a:ext cx="152400" cy="317500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5708374" y="423967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5420" y="4010561"/>
            <a:ext cx="279400" cy="2159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663" y="4594851"/>
            <a:ext cx="1371600" cy="419100"/>
          </a:xfrm>
          <a:prstGeom prst="rect">
            <a:avLst/>
          </a:prstGeom>
        </p:spPr>
      </p:pic>
      <p:cxnSp>
        <p:nvCxnSpPr>
          <p:cNvPr id="26" name="Straight Arrow Connector 25"/>
          <p:cNvCxnSpPr/>
          <p:nvPr/>
        </p:nvCxnSpPr>
        <p:spPr>
          <a:xfrm flipV="1">
            <a:off x="3374205" y="4496615"/>
            <a:ext cx="2423774" cy="169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9281" y="4337865"/>
            <a:ext cx="1905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58777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/>
          <p:cNvSpPr/>
          <p:nvPr/>
        </p:nvSpPr>
        <p:spPr>
          <a:xfrm>
            <a:off x="2488478" y="4298291"/>
            <a:ext cx="3413510" cy="166247"/>
          </a:xfrm>
          <a:prstGeom prst="rect">
            <a:avLst/>
          </a:prstGeom>
          <a:pattFill prst="wdUpDiag">
            <a:fgClr>
              <a:prstClr val="black"/>
            </a:fgClr>
            <a:bgClr>
              <a:prstClr val="white"/>
            </a:bgClr>
          </a:patt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2483263" y="4284473"/>
            <a:ext cx="3389418" cy="85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268504" y="3688684"/>
            <a:ext cx="1305220" cy="623772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3257084" y="424826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3548685" y="1185488"/>
            <a:ext cx="1274224" cy="30949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Arc 7"/>
          <p:cNvSpPr/>
          <p:nvPr/>
        </p:nvSpPr>
        <p:spPr>
          <a:xfrm rot="17759313">
            <a:off x="2764300" y="3108882"/>
            <a:ext cx="853030" cy="834145"/>
          </a:xfrm>
          <a:prstGeom prst="arc">
            <a:avLst>
              <a:gd name="adj1" fmla="val 17149495"/>
              <a:gd name="adj2" fmla="val 2095413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775720" y="423967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2870163" y="1390518"/>
            <a:ext cx="381432" cy="93641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2331218" y="1366547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249728" y="1703951"/>
            <a:ext cx="1080884" cy="26253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2387156" y="1535022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2459171" y="1719572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 flipV="1">
            <a:off x="3282381" y="2909576"/>
            <a:ext cx="16077" cy="1383487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3299500" y="1176898"/>
            <a:ext cx="1274224" cy="3094922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Arc 39"/>
          <p:cNvSpPr/>
          <p:nvPr/>
        </p:nvSpPr>
        <p:spPr>
          <a:xfrm rot="3840687" flipH="1">
            <a:off x="2989365" y="3050057"/>
            <a:ext cx="853030" cy="834145"/>
          </a:xfrm>
          <a:prstGeom prst="arc">
            <a:avLst>
              <a:gd name="adj1" fmla="val 17149495"/>
              <a:gd name="adj2" fmla="val 2095413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/>
          <p:cNvCxnSpPr/>
          <p:nvPr/>
        </p:nvCxnSpPr>
        <p:spPr>
          <a:xfrm flipH="1">
            <a:off x="4870814" y="1381928"/>
            <a:ext cx="381432" cy="936413"/>
          </a:xfrm>
          <a:prstGeom prst="straightConnector1">
            <a:avLst/>
          </a:prstGeom>
          <a:ln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H="1" flipV="1">
            <a:off x="4493339" y="1357957"/>
            <a:ext cx="1297852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4791797" y="1695361"/>
            <a:ext cx="1080884" cy="262532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 flipV="1">
            <a:off x="4437401" y="1526432"/>
            <a:ext cx="1297852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H="1" flipV="1">
            <a:off x="4365386" y="1710982"/>
            <a:ext cx="1297852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508" y="1108635"/>
            <a:ext cx="190500" cy="368300"/>
          </a:xfrm>
          <a:prstGeom prst="rect">
            <a:avLst/>
          </a:prstGeom>
        </p:spPr>
      </p:pic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762" y="1063275"/>
            <a:ext cx="254000" cy="368300"/>
          </a:xfrm>
          <a:prstGeom prst="rect">
            <a:avLst/>
          </a:prstGeom>
        </p:spPr>
      </p:pic>
      <p:pic>
        <p:nvPicPr>
          <p:cNvPr id="53" name="Picture 5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6558" y="3124925"/>
            <a:ext cx="292100" cy="304800"/>
          </a:xfrm>
          <a:prstGeom prst="rect">
            <a:avLst/>
          </a:prstGeom>
        </p:spPr>
      </p:pic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4121" y="3245126"/>
            <a:ext cx="203200" cy="177800"/>
          </a:xfrm>
          <a:prstGeom prst="rect">
            <a:avLst/>
          </a:prstGeom>
        </p:spPr>
      </p:pic>
      <p:sp>
        <p:nvSpPr>
          <p:cNvPr id="57" name="Arc 56"/>
          <p:cNvSpPr/>
          <p:nvPr/>
        </p:nvSpPr>
        <p:spPr>
          <a:xfrm rot="14515024" flipH="1">
            <a:off x="4119910" y="3115374"/>
            <a:ext cx="853030" cy="834145"/>
          </a:xfrm>
          <a:prstGeom prst="arc">
            <a:avLst>
              <a:gd name="adj1" fmla="val 17381758"/>
              <a:gd name="adj2" fmla="val 2095413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4388066" y="3584912"/>
            <a:ext cx="242938" cy="369332"/>
          </a:xfrm>
          <a:prstGeom prst="rect">
            <a:avLst/>
          </a:prstGeom>
          <a:noFill/>
          <a:ln w="9525" cmpd="sng"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9" name="Oval 58"/>
          <p:cNvSpPr/>
          <p:nvPr/>
        </p:nvSpPr>
        <p:spPr>
          <a:xfrm>
            <a:off x="4528921" y="3643881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Arrow Connector 59"/>
          <p:cNvCxnSpPr/>
          <p:nvPr/>
        </p:nvCxnSpPr>
        <p:spPr>
          <a:xfrm>
            <a:off x="3566163" y="3671209"/>
            <a:ext cx="1227035" cy="595789"/>
          </a:xfrm>
          <a:prstGeom prst="straightConnector1">
            <a:avLst/>
          </a:prstGeom>
          <a:ln>
            <a:solidFill>
              <a:srgbClr val="3366FF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3499621" y="3626406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Arc 63"/>
          <p:cNvSpPr/>
          <p:nvPr/>
        </p:nvSpPr>
        <p:spPr>
          <a:xfrm rot="12318694" flipH="1">
            <a:off x="3049802" y="3122802"/>
            <a:ext cx="853030" cy="834145"/>
          </a:xfrm>
          <a:prstGeom prst="arc">
            <a:avLst>
              <a:gd name="adj1" fmla="val 17381758"/>
              <a:gd name="adj2" fmla="val 20954136"/>
            </a:avLst>
          </a:prstGeom>
          <a:ln w="9525" cmpd="sng"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/>
          <p:cNvSpPr txBox="1"/>
          <p:nvPr/>
        </p:nvSpPr>
        <p:spPr>
          <a:xfrm>
            <a:off x="3462706" y="3569508"/>
            <a:ext cx="242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3366FF"/>
                </a:solidFill>
              </a:rPr>
              <a:t>.</a:t>
            </a:r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66" name="Picture 6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3683" y="4557206"/>
            <a:ext cx="254000" cy="266700"/>
          </a:xfrm>
          <a:prstGeom prst="rect">
            <a:avLst/>
          </a:prstGeom>
        </p:spPr>
      </p:pic>
      <p:pic>
        <p:nvPicPr>
          <p:cNvPr id="67" name="Picture 6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0244" y="4569906"/>
            <a:ext cx="266700" cy="254000"/>
          </a:xfrm>
          <a:prstGeom prst="rect">
            <a:avLst/>
          </a:prstGeom>
        </p:spPr>
      </p:pic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992" y="3414345"/>
            <a:ext cx="266700" cy="266700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238" y="3427045"/>
            <a:ext cx="279400" cy="254000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475" y="4138786"/>
            <a:ext cx="112515" cy="98451"/>
          </a:xfrm>
          <a:prstGeom prst="rect">
            <a:avLst/>
          </a:prstGeom>
        </p:spPr>
      </p:pic>
      <p:pic>
        <p:nvPicPr>
          <p:cNvPr id="71" name="Picture 7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416" y="4074406"/>
            <a:ext cx="167747" cy="175040"/>
          </a:xfrm>
          <a:prstGeom prst="rect">
            <a:avLst/>
          </a:prstGeom>
        </p:spPr>
      </p:pic>
      <p:sp>
        <p:nvSpPr>
          <p:cNvPr id="72" name="Arc 71"/>
          <p:cNvSpPr/>
          <p:nvPr/>
        </p:nvSpPr>
        <p:spPr>
          <a:xfrm rot="6472227" flipH="1">
            <a:off x="3085852" y="3867401"/>
            <a:ext cx="853030" cy="834145"/>
          </a:xfrm>
          <a:prstGeom prst="arc">
            <a:avLst>
              <a:gd name="adj1" fmla="val 17381758"/>
              <a:gd name="adj2" fmla="val 19486680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Arc 72"/>
          <p:cNvSpPr/>
          <p:nvPr/>
        </p:nvSpPr>
        <p:spPr>
          <a:xfrm rot="19073931" flipH="1">
            <a:off x="4205477" y="3824277"/>
            <a:ext cx="853030" cy="834145"/>
          </a:xfrm>
          <a:prstGeom prst="arc">
            <a:avLst>
              <a:gd name="adj1" fmla="val 17381758"/>
              <a:gd name="adj2" fmla="val 19486680"/>
            </a:avLst>
          </a:prstGeom>
          <a:ln w="9525" cmpd="sng"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7" name="Picture 76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565" y="3845658"/>
            <a:ext cx="800100" cy="241300"/>
          </a:xfrm>
          <a:prstGeom prst="rect">
            <a:avLst/>
          </a:prstGeom>
        </p:spPr>
      </p:pic>
      <p:pic>
        <p:nvPicPr>
          <p:cNvPr id="78" name="Picture 77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565" y="4656501"/>
            <a:ext cx="8001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02604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Arc 52"/>
          <p:cNvSpPr/>
          <p:nvPr/>
        </p:nvSpPr>
        <p:spPr>
          <a:xfrm rot="18000000" flipH="1">
            <a:off x="3523123" y="3937504"/>
            <a:ext cx="853030" cy="834145"/>
          </a:xfrm>
          <a:prstGeom prst="arc">
            <a:avLst>
              <a:gd name="adj1" fmla="val 17381758"/>
              <a:gd name="adj2" fmla="val 19232266"/>
            </a:avLst>
          </a:prstGeom>
          <a:ln w="9525" cmpd="sng"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/>
          <p:nvPr/>
        </p:nvCxnSpPr>
        <p:spPr>
          <a:xfrm rot="697888" flipH="1" flipV="1">
            <a:off x="4616752" y="4337820"/>
            <a:ext cx="838572" cy="1929648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697888" flipH="1" flipV="1">
            <a:off x="3067230" y="4316380"/>
            <a:ext cx="934580" cy="2150573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rot="697888" flipH="1" flipV="1">
            <a:off x="4185109" y="5489595"/>
            <a:ext cx="402609" cy="936413"/>
          </a:xfrm>
          <a:prstGeom prst="straightConnector1">
            <a:avLst/>
          </a:prstGeom>
          <a:ln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697888" flipH="1">
            <a:off x="3758947" y="5932246"/>
            <a:ext cx="1369908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rot="697888" flipH="1">
            <a:off x="3715291" y="5755274"/>
            <a:ext cx="1369908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697888" flipH="1">
            <a:off x="3678047" y="5559189"/>
            <a:ext cx="1369908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2483263" y="4284473"/>
            <a:ext cx="3389418" cy="85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3268504" y="3688684"/>
            <a:ext cx="1305220" cy="623772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3257084" y="424826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3548685" y="1185488"/>
            <a:ext cx="1274224" cy="30949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Arc 8"/>
          <p:cNvSpPr/>
          <p:nvPr/>
        </p:nvSpPr>
        <p:spPr>
          <a:xfrm rot="17759313">
            <a:off x="2764300" y="3108882"/>
            <a:ext cx="853030" cy="834145"/>
          </a:xfrm>
          <a:prstGeom prst="arc">
            <a:avLst>
              <a:gd name="adj1" fmla="val 17149495"/>
              <a:gd name="adj2" fmla="val 2095413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775720" y="423967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2870163" y="1390518"/>
            <a:ext cx="381432" cy="93641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2331218" y="1366547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249728" y="1703951"/>
            <a:ext cx="1080884" cy="26253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2387156" y="1535022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2459171" y="1719572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3282382" y="2909577"/>
            <a:ext cx="35516" cy="3056444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508" y="1108635"/>
            <a:ext cx="190500" cy="368300"/>
          </a:xfrm>
          <a:prstGeom prst="rect">
            <a:avLst/>
          </a:prstGeom>
        </p:spPr>
      </p:pic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0838" y="5242386"/>
            <a:ext cx="254000" cy="3683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4121" y="3245126"/>
            <a:ext cx="203200" cy="177800"/>
          </a:xfrm>
          <a:prstGeom prst="rect">
            <a:avLst/>
          </a:prstGeom>
        </p:spPr>
      </p:pic>
      <p:sp>
        <p:nvSpPr>
          <p:cNvPr id="28" name="Arc 27"/>
          <p:cNvSpPr/>
          <p:nvPr/>
        </p:nvSpPr>
        <p:spPr>
          <a:xfrm rot="14515024" flipH="1">
            <a:off x="4119910" y="3115374"/>
            <a:ext cx="853030" cy="834145"/>
          </a:xfrm>
          <a:prstGeom prst="arc">
            <a:avLst>
              <a:gd name="adj1" fmla="val 17381758"/>
              <a:gd name="adj2" fmla="val 2095413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388066" y="3584912"/>
            <a:ext cx="242938" cy="369332"/>
          </a:xfrm>
          <a:prstGeom prst="rect">
            <a:avLst/>
          </a:prstGeom>
          <a:noFill/>
          <a:ln w="9525" cmpd="sng"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4528921" y="3643881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3319989" y="4505678"/>
            <a:ext cx="89605" cy="89605"/>
          </a:xfrm>
          <a:prstGeom prst="ellipse">
            <a:avLst/>
          </a:prstGeom>
          <a:solidFill>
            <a:srgbClr val="3366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34" y="3899924"/>
            <a:ext cx="254000" cy="2667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5831" y="3965099"/>
            <a:ext cx="266700" cy="2540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992" y="3414345"/>
            <a:ext cx="266700" cy="266700"/>
          </a:xfrm>
          <a:prstGeom prst="rect">
            <a:avLst/>
          </a:prstGeom>
        </p:spPr>
      </p:pic>
      <p:pic>
        <p:nvPicPr>
          <p:cNvPr id="38" name="Picture 3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790" y="4614228"/>
            <a:ext cx="279400" cy="254000"/>
          </a:xfrm>
          <a:prstGeom prst="rect">
            <a:avLst/>
          </a:prstGeom>
        </p:spPr>
      </p:pic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363" y="4105928"/>
            <a:ext cx="167437" cy="146508"/>
          </a:xfrm>
          <a:prstGeom prst="rect">
            <a:avLst/>
          </a:prstGeom>
        </p:spPr>
      </p:pic>
      <p:sp>
        <p:nvSpPr>
          <p:cNvPr id="41" name="Arc 40"/>
          <p:cNvSpPr/>
          <p:nvPr/>
        </p:nvSpPr>
        <p:spPr>
          <a:xfrm rot="6472227" flipH="1">
            <a:off x="3085852" y="3867401"/>
            <a:ext cx="853030" cy="834145"/>
          </a:xfrm>
          <a:prstGeom prst="arc">
            <a:avLst>
              <a:gd name="adj1" fmla="val 17381758"/>
              <a:gd name="adj2" fmla="val 19486680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1168" y="3568034"/>
            <a:ext cx="800100" cy="2413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178" y="4975690"/>
            <a:ext cx="800100" cy="241300"/>
          </a:xfrm>
          <a:prstGeom prst="rect">
            <a:avLst/>
          </a:prstGeom>
        </p:spPr>
      </p:pic>
      <p:cxnSp>
        <p:nvCxnSpPr>
          <p:cNvPr id="51" name="Straight Connector 50"/>
          <p:cNvCxnSpPr/>
          <p:nvPr/>
        </p:nvCxnSpPr>
        <p:spPr>
          <a:xfrm rot="697888" flipH="1">
            <a:off x="3404186" y="4155440"/>
            <a:ext cx="1369908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414" y="4312456"/>
            <a:ext cx="146477" cy="238025"/>
          </a:xfrm>
          <a:prstGeom prst="rect">
            <a:avLst/>
          </a:prstGeom>
        </p:spPr>
      </p:pic>
      <p:sp>
        <p:nvSpPr>
          <p:cNvPr id="54" name="Arc 53"/>
          <p:cNvSpPr/>
          <p:nvPr/>
        </p:nvSpPr>
        <p:spPr>
          <a:xfrm rot="11587745" flipH="1">
            <a:off x="2830569" y="4515413"/>
            <a:ext cx="853030" cy="834145"/>
          </a:xfrm>
          <a:prstGeom prst="arc">
            <a:avLst>
              <a:gd name="adj1" fmla="val 17381758"/>
              <a:gd name="adj2" fmla="val 19232266"/>
            </a:avLst>
          </a:prstGeom>
          <a:ln w="9525" cmpd="sng"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8855" y="5339610"/>
            <a:ext cx="146477" cy="23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71016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c 3"/>
          <p:cNvSpPr/>
          <p:nvPr/>
        </p:nvSpPr>
        <p:spPr>
          <a:xfrm rot="12132788" flipH="1">
            <a:off x="2540234" y="4607763"/>
            <a:ext cx="853030" cy="834145"/>
          </a:xfrm>
          <a:prstGeom prst="arc">
            <a:avLst>
              <a:gd name="adj1" fmla="val 15747926"/>
              <a:gd name="adj2" fmla="val 20554454"/>
            </a:avLst>
          </a:prstGeom>
          <a:ln w="9525" cmpd="sng"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2179805" y="4959603"/>
            <a:ext cx="786943" cy="1641278"/>
          </a:xfrm>
          <a:prstGeom prst="straightConnector1">
            <a:avLst/>
          </a:prstGeom>
          <a:ln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900178" y="4239670"/>
            <a:ext cx="2919304" cy="4480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3300720" y="3422926"/>
            <a:ext cx="1786629" cy="81674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3282382" y="2909577"/>
            <a:ext cx="35516" cy="3056444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792" y="3776667"/>
            <a:ext cx="247040" cy="216161"/>
          </a:xfrm>
          <a:prstGeom prst="rect">
            <a:avLst/>
          </a:prstGeom>
        </p:spPr>
      </p:pic>
      <p:sp>
        <p:nvSpPr>
          <p:cNvPr id="35" name="Arc 34"/>
          <p:cNvSpPr/>
          <p:nvPr/>
        </p:nvSpPr>
        <p:spPr>
          <a:xfrm rot="3916184" flipH="1">
            <a:off x="2938278" y="3605713"/>
            <a:ext cx="853030" cy="834145"/>
          </a:xfrm>
          <a:prstGeom prst="arc">
            <a:avLst>
              <a:gd name="adj1" fmla="val 14915356"/>
              <a:gd name="adj2" fmla="val 20625543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178" y="3872178"/>
            <a:ext cx="800100" cy="2413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178" y="4449388"/>
            <a:ext cx="800100" cy="241300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6748" y="4959603"/>
            <a:ext cx="249543" cy="405507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 flipH="1">
            <a:off x="2966748" y="4243317"/>
            <a:ext cx="351150" cy="732373"/>
          </a:xfrm>
          <a:prstGeom prst="straightConnector1">
            <a:avLst/>
          </a:prstGeom>
          <a:ln>
            <a:solidFill>
              <a:srgbClr val="3366FF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Arc 47"/>
          <p:cNvSpPr/>
          <p:nvPr/>
        </p:nvSpPr>
        <p:spPr>
          <a:xfrm rot="12132788" flipH="1">
            <a:off x="1556274" y="4590081"/>
            <a:ext cx="1851659" cy="1196619"/>
          </a:xfrm>
          <a:prstGeom prst="arc">
            <a:avLst>
              <a:gd name="adj1" fmla="val 15220956"/>
              <a:gd name="adj2" fmla="val 21372296"/>
            </a:avLst>
          </a:prstGeom>
          <a:ln w="9525" cmpd="sng"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/>
          <p:cNvGrpSpPr/>
          <p:nvPr/>
        </p:nvGrpSpPr>
        <p:grpSpPr>
          <a:xfrm rot="900000">
            <a:off x="1858588" y="4099942"/>
            <a:ext cx="1138093" cy="2357564"/>
            <a:chOff x="1398792" y="4312456"/>
            <a:chExt cx="1138093" cy="2357564"/>
          </a:xfrm>
        </p:grpSpPr>
        <p:cxnSp>
          <p:nvCxnSpPr>
            <p:cNvPr id="49" name="Straight Arrow Connector 48"/>
            <p:cNvCxnSpPr/>
            <p:nvPr/>
          </p:nvCxnSpPr>
          <p:spPr>
            <a:xfrm flipH="1">
              <a:off x="1398792" y="5028742"/>
              <a:ext cx="786943" cy="1641278"/>
            </a:xfrm>
            <a:prstGeom prst="straightConnector1">
              <a:avLst/>
            </a:prstGeom>
            <a:ln>
              <a:solidFill>
                <a:srgbClr val="3366FF"/>
              </a:solidFill>
              <a:prstDash val="sysDash"/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flipH="1">
              <a:off x="2185735" y="4312456"/>
              <a:ext cx="351150" cy="732373"/>
            </a:xfrm>
            <a:prstGeom prst="straightConnector1">
              <a:avLst/>
            </a:prstGeom>
            <a:ln>
              <a:solidFill>
                <a:srgbClr val="3366FF"/>
              </a:solidFill>
              <a:prstDash val="sysDash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503" y="5481893"/>
            <a:ext cx="406400" cy="330200"/>
          </a:xfrm>
          <a:prstGeom prst="rect">
            <a:avLst/>
          </a:prstGeom>
        </p:spPr>
      </p:pic>
      <p:cxnSp>
        <p:nvCxnSpPr>
          <p:cNvPr id="55" name="Straight Arrow Connector 54"/>
          <p:cNvCxnSpPr/>
          <p:nvPr/>
        </p:nvCxnSpPr>
        <p:spPr>
          <a:xfrm>
            <a:off x="3317898" y="4243317"/>
            <a:ext cx="2085285" cy="41155"/>
          </a:xfrm>
          <a:prstGeom prst="straightConnector1">
            <a:avLst/>
          </a:prstGeom>
          <a:ln>
            <a:solidFill>
              <a:srgbClr val="000000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259118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>
            <a:off x="1693415" y="5461074"/>
            <a:ext cx="4445214" cy="637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3717716" y="3069562"/>
            <a:ext cx="0" cy="276966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1" name="Group 20"/>
          <p:cNvGrpSpPr/>
          <p:nvPr/>
        </p:nvGrpSpPr>
        <p:grpSpPr>
          <a:xfrm>
            <a:off x="2063852" y="3715178"/>
            <a:ext cx="3345192" cy="1759373"/>
            <a:chOff x="1746335" y="3715178"/>
            <a:chExt cx="4050781" cy="1759373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2734160" y="3722284"/>
              <a:ext cx="2063849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2745442" y="3722284"/>
              <a:ext cx="0" cy="6238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798009" y="3715178"/>
              <a:ext cx="0" cy="6238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798009" y="4332618"/>
              <a:ext cx="99910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1746335" y="4332618"/>
              <a:ext cx="99910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5797116" y="4346095"/>
              <a:ext cx="0" cy="11284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1746335" y="4338989"/>
              <a:ext cx="0" cy="11284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621" y="2927738"/>
            <a:ext cx="203200" cy="1778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7833" y="5607805"/>
            <a:ext cx="152400" cy="177800"/>
          </a:xfrm>
          <a:prstGeom prst="rect">
            <a:avLst/>
          </a:prstGeom>
        </p:spPr>
      </p:pic>
      <p:cxnSp>
        <p:nvCxnSpPr>
          <p:cNvPr id="25" name="Straight Connector 24"/>
          <p:cNvCxnSpPr/>
          <p:nvPr/>
        </p:nvCxnSpPr>
        <p:spPr>
          <a:xfrm>
            <a:off x="4588894" y="4332618"/>
            <a:ext cx="0" cy="1128456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2875816" y="4332618"/>
            <a:ext cx="0" cy="1128456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6061" y="3378649"/>
            <a:ext cx="342900" cy="2286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0596" y="4013731"/>
            <a:ext cx="342900" cy="22860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4330115" y="2927738"/>
            <a:ext cx="8637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Kern</a:t>
            </a:r>
            <a:endParaRPr lang="en-US" sz="2800" dirty="0"/>
          </a:p>
        </p:txBody>
      </p:sp>
      <p:sp>
        <p:nvSpPr>
          <p:cNvPr id="32" name="TextBox 31"/>
          <p:cNvSpPr txBox="1"/>
          <p:nvPr/>
        </p:nvSpPr>
        <p:spPr>
          <a:xfrm>
            <a:off x="5409044" y="3565637"/>
            <a:ext cx="12336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Mantel</a:t>
            </a:r>
            <a:endParaRPr lang="en-US" sz="2800" dirty="0"/>
          </a:p>
        </p:txBody>
      </p:sp>
      <p:cxnSp>
        <p:nvCxnSpPr>
          <p:cNvPr id="34" name="Straight Connector 33"/>
          <p:cNvCxnSpPr>
            <a:stCxn id="31" idx="2"/>
          </p:cNvCxnSpPr>
          <p:nvPr/>
        </p:nvCxnSpPr>
        <p:spPr>
          <a:xfrm flipH="1">
            <a:off x="4330115" y="3450958"/>
            <a:ext cx="431857" cy="562773"/>
          </a:xfrm>
          <a:prstGeom prst="line">
            <a:avLst/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>
            <a:off x="5193828" y="4088857"/>
            <a:ext cx="756406" cy="562773"/>
          </a:xfrm>
          <a:prstGeom prst="line">
            <a:avLst/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484" y="4743348"/>
            <a:ext cx="825500" cy="2540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6431795" y="4641367"/>
            <a:ext cx="963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(</a:t>
            </a:r>
            <a:r>
              <a:rPr lang="en-US" sz="2800" dirty="0" err="1" smtClean="0"/>
              <a:t>Luft</a:t>
            </a:r>
            <a:r>
              <a:rPr lang="en-US" sz="2800" dirty="0" smtClean="0"/>
              <a:t>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78438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reeform 56"/>
          <p:cNvSpPr/>
          <p:nvPr/>
        </p:nvSpPr>
        <p:spPr>
          <a:xfrm rot="16200000">
            <a:off x="6793967" y="4663563"/>
            <a:ext cx="507999" cy="133102"/>
          </a:xfrm>
          <a:custGeom>
            <a:avLst/>
            <a:gdLst>
              <a:gd name="connsiteX0" fmla="*/ 0 w 536222"/>
              <a:gd name="connsiteY0" fmla="*/ 0 h 338679"/>
              <a:gd name="connsiteX1" fmla="*/ 239889 w 536222"/>
              <a:gd name="connsiteY1" fmla="*/ 338667 h 338679"/>
              <a:gd name="connsiteX2" fmla="*/ 536222 w 536222"/>
              <a:gd name="connsiteY2" fmla="*/ 14111 h 338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6222" h="338679">
                <a:moveTo>
                  <a:pt x="0" y="0"/>
                </a:moveTo>
                <a:cubicBezTo>
                  <a:pt x="75259" y="168157"/>
                  <a:pt x="150519" y="336315"/>
                  <a:pt x="239889" y="338667"/>
                </a:cubicBezTo>
                <a:cubicBezTo>
                  <a:pt x="329259" y="341019"/>
                  <a:pt x="536222" y="14111"/>
                  <a:pt x="536222" y="14111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arallelogram 3"/>
          <p:cNvSpPr/>
          <p:nvPr/>
        </p:nvSpPr>
        <p:spPr>
          <a:xfrm rot="19699260">
            <a:off x="1325026" y="1281791"/>
            <a:ext cx="2575342" cy="1024657"/>
          </a:xfrm>
          <a:prstGeom prst="parallelogram">
            <a:avLst>
              <a:gd name="adj" fmla="val 5961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652815" y="4591024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652815" y="4963293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652815" y="5335562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247829" y="2219666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433160" y="1772872"/>
            <a:ext cx="336661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790512" y="1378641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615" y="478693"/>
            <a:ext cx="419100" cy="4064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V="1">
            <a:off x="3246023" y="958471"/>
            <a:ext cx="521992" cy="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849" y="1020017"/>
            <a:ext cx="558800" cy="4191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423" y="422792"/>
            <a:ext cx="622300" cy="457200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 flipV="1">
            <a:off x="652815" y="5707831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652815" y="6080100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652815" y="6452366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652815" y="3474217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652815" y="3846486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652815" y="4218755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2" name="Trapezoid 31"/>
          <p:cNvSpPr/>
          <p:nvPr/>
        </p:nvSpPr>
        <p:spPr>
          <a:xfrm rot="5400000">
            <a:off x="254239" y="4374624"/>
            <a:ext cx="2916881" cy="1199649"/>
          </a:xfrm>
          <a:prstGeom prst="trapezoid">
            <a:avLst/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33"/>
          <p:cNvSpPr/>
          <p:nvPr/>
        </p:nvSpPr>
        <p:spPr>
          <a:xfrm>
            <a:off x="4741334" y="3612999"/>
            <a:ext cx="2911691" cy="2481214"/>
          </a:xfrm>
          <a:custGeom>
            <a:avLst/>
            <a:gdLst>
              <a:gd name="connsiteX0" fmla="*/ 0 w 2554111"/>
              <a:gd name="connsiteY0" fmla="*/ 0 h 3090333"/>
              <a:gd name="connsiteX1" fmla="*/ 1227666 w 2554111"/>
              <a:gd name="connsiteY1" fmla="*/ 338666 h 3090333"/>
              <a:gd name="connsiteX2" fmla="*/ 2554111 w 2554111"/>
              <a:gd name="connsiteY2" fmla="*/ 2370666 h 3090333"/>
              <a:gd name="connsiteX3" fmla="*/ 1721555 w 2554111"/>
              <a:gd name="connsiteY3" fmla="*/ 3090333 h 3090333"/>
              <a:gd name="connsiteX4" fmla="*/ 28222 w 2554111"/>
              <a:gd name="connsiteY4" fmla="*/ 70555 h 3090333"/>
              <a:gd name="connsiteX0" fmla="*/ 0 w 2554111"/>
              <a:gd name="connsiteY0" fmla="*/ 0 h 3368184"/>
              <a:gd name="connsiteX1" fmla="*/ 1227666 w 2554111"/>
              <a:gd name="connsiteY1" fmla="*/ 338666 h 3368184"/>
              <a:gd name="connsiteX2" fmla="*/ 2554111 w 2554111"/>
              <a:gd name="connsiteY2" fmla="*/ 2370666 h 3368184"/>
              <a:gd name="connsiteX3" fmla="*/ 1876777 w 2554111"/>
              <a:gd name="connsiteY3" fmla="*/ 3368184 h 3368184"/>
              <a:gd name="connsiteX4" fmla="*/ 28222 w 2554111"/>
              <a:gd name="connsiteY4" fmla="*/ 70555 h 3368184"/>
              <a:gd name="connsiteX0" fmla="*/ 0 w 2554111"/>
              <a:gd name="connsiteY0" fmla="*/ 0 h 3275566"/>
              <a:gd name="connsiteX1" fmla="*/ 1227666 w 2554111"/>
              <a:gd name="connsiteY1" fmla="*/ 338666 h 3275566"/>
              <a:gd name="connsiteX2" fmla="*/ 2554111 w 2554111"/>
              <a:gd name="connsiteY2" fmla="*/ 2370666 h 3275566"/>
              <a:gd name="connsiteX3" fmla="*/ 1834444 w 2554111"/>
              <a:gd name="connsiteY3" fmla="*/ 3275566 h 3275566"/>
              <a:gd name="connsiteX4" fmla="*/ 28222 w 2554111"/>
              <a:gd name="connsiteY4" fmla="*/ 70555 h 3275566"/>
              <a:gd name="connsiteX0" fmla="*/ 0 w 2554111"/>
              <a:gd name="connsiteY0" fmla="*/ 0 h 3257043"/>
              <a:gd name="connsiteX1" fmla="*/ 1227666 w 2554111"/>
              <a:gd name="connsiteY1" fmla="*/ 338666 h 3257043"/>
              <a:gd name="connsiteX2" fmla="*/ 2554111 w 2554111"/>
              <a:gd name="connsiteY2" fmla="*/ 2370666 h 3257043"/>
              <a:gd name="connsiteX3" fmla="*/ 1890888 w 2554111"/>
              <a:gd name="connsiteY3" fmla="*/ 3257043 h 3257043"/>
              <a:gd name="connsiteX4" fmla="*/ 28222 w 2554111"/>
              <a:gd name="connsiteY4" fmla="*/ 70555 h 3257043"/>
              <a:gd name="connsiteX0" fmla="*/ 0 w 2469445"/>
              <a:gd name="connsiteY0" fmla="*/ 0 h 3257043"/>
              <a:gd name="connsiteX1" fmla="*/ 1227666 w 2469445"/>
              <a:gd name="connsiteY1" fmla="*/ 338666 h 3257043"/>
              <a:gd name="connsiteX2" fmla="*/ 2469445 w 2469445"/>
              <a:gd name="connsiteY2" fmla="*/ 2296571 h 3257043"/>
              <a:gd name="connsiteX3" fmla="*/ 1890888 w 2469445"/>
              <a:gd name="connsiteY3" fmla="*/ 3257043 h 3257043"/>
              <a:gd name="connsiteX4" fmla="*/ 28222 w 2469445"/>
              <a:gd name="connsiteY4" fmla="*/ 70555 h 3257043"/>
              <a:gd name="connsiteX0" fmla="*/ 0 w 2911691"/>
              <a:gd name="connsiteY0" fmla="*/ 0 h 3257043"/>
              <a:gd name="connsiteX1" fmla="*/ 1227666 w 2911691"/>
              <a:gd name="connsiteY1" fmla="*/ 338666 h 3257043"/>
              <a:gd name="connsiteX2" fmla="*/ 2911691 w 2911691"/>
              <a:gd name="connsiteY2" fmla="*/ 2936674 h 3257043"/>
              <a:gd name="connsiteX3" fmla="*/ 1890888 w 2911691"/>
              <a:gd name="connsiteY3" fmla="*/ 3257043 h 3257043"/>
              <a:gd name="connsiteX4" fmla="*/ 28222 w 2911691"/>
              <a:gd name="connsiteY4" fmla="*/ 70555 h 3257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11691" h="3257043">
                <a:moveTo>
                  <a:pt x="0" y="0"/>
                </a:moveTo>
                <a:lnTo>
                  <a:pt x="1227666" y="338666"/>
                </a:lnTo>
                <a:lnTo>
                  <a:pt x="2911691" y="2936674"/>
                </a:lnTo>
                <a:lnTo>
                  <a:pt x="1890888" y="3257043"/>
                </a:lnTo>
                <a:lnTo>
                  <a:pt x="28222" y="70555"/>
                </a:lnTo>
              </a:path>
            </a:pathLst>
          </a:cu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apezoid 34"/>
          <p:cNvSpPr/>
          <p:nvPr/>
        </p:nvSpPr>
        <p:spPr>
          <a:xfrm rot="5400000">
            <a:off x="4107605" y="4246725"/>
            <a:ext cx="2467100" cy="1199649"/>
          </a:xfrm>
          <a:prstGeom prst="trapezoid">
            <a:avLst>
              <a:gd name="adj" fmla="val 20295"/>
            </a:avLst>
          </a:prstGeom>
          <a:noFill/>
          <a:ln w="2857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280328" y="4960005"/>
            <a:ext cx="1507289" cy="1"/>
          </a:xfrm>
          <a:prstGeom prst="straightConnector1">
            <a:avLst/>
          </a:prstGeom>
          <a:ln w="57150" cmpd="sng"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6280328" y="4092222"/>
            <a:ext cx="1354889" cy="867783"/>
          </a:xfrm>
          <a:prstGeom prst="straightConnector1">
            <a:avLst/>
          </a:prstGeom>
          <a:ln w="57150" cmpd="sng">
            <a:solidFill>
              <a:srgbClr val="008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423" y="3155800"/>
            <a:ext cx="3429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1415" y="3617887"/>
            <a:ext cx="3683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9918" y="4362424"/>
            <a:ext cx="3429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321" y="4073519"/>
            <a:ext cx="232610" cy="27137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6" name="Freeform 45"/>
          <p:cNvSpPr/>
          <p:nvPr/>
        </p:nvSpPr>
        <p:spPr>
          <a:xfrm>
            <a:off x="4741333" y="4303890"/>
            <a:ext cx="507999" cy="133102"/>
          </a:xfrm>
          <a:custGeom>
            <a:avLst/>
            <a:gdLst>
              <a:gd name="connsiteX0" fmla="*/ 0 w 536222"/>
              <a:gd name="connsiteY0" fmla="*/ 0 h 338679"/>
              <a:gd name="connsiteX1" fmla="*/ 239889 w 536222"/>
              <a:gd name="connsiteY1" fmla="*/ 338667 h 338679"/>
              <a:gd name="connsiteX2" fmla="*/ 536222 w 536222"/>
              <a:gd name="connsiteY2" fmla="*/ 14111 h 338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6222" h="338679">
                <a:moveTo>
                  <a:pt x="0" y="0"/>
                </a:moveTo>
                <a:cubicBezTo>
                  <a:pt x="75259" y="168157"/>
                  <a:pt x="150519" y="336315"/>
                  <a:pt x="239889" y="338667"/>
                </a:cubicBezTo>
                <a:cubicBezTo>
                  <a:pt x="329259" y="341019"/>
                  <a:pt x="536222" y="14111"/>
                  <a:pt x="536222" y="14111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265" y="5475111"/>
            <a:ext cx="596900" cy="4191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223" y="6191288"/>
            <a:ext cx="330200" cy="3429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8431" y="6232525"/>
            <a:ext cx="330200" cy="342900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51" name="Straight Connector 50"/>
          <p:cNvCxnSpPr>
            <a:stCxn id="49" idx="1"/>
          </p:cNvCxnSpPr>
          <p:nvPr/>
        </p:nvCxnSpPr>
        <p:spPr>
          <a:xfrm flipH="1" flipV="1">
            <a:off x="6849141" y="5475111"/>
            <a:ext cx="559290" cy="9288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47" idx="3"/>
          </p:cNvCxnSpPr>
          <p:nvPr/>
        </p:nvCxnSpPr>
        <p:spPr>
          <a:xfrm flipV="1">
            <a:off x="4215165" y="5180719"/>
            <a:ext cx="815766" cy="50394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endCxn id="48" idx="1"/>
          </p:cNvCxnSpPr>
          <p:nvPr/>
        </p:nvCxnSpPr>
        <p:spPr>
          <a:xfrm>
            <a:off x="2003778" y="5894211"/>
            <a:ext cx="565445" cy="4685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821" y="4497297"/>
            <a:ext cx="232610" cy="27137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78203331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>
            <a:off x="1107035" y="3881058"/>
            <a:ext cx="2420913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1107035" y="1483176"/>
            <a:ext cx="0" cy="239788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912" y="1305376"/>
            <a:ext cx="406400" cy="3556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088" y="4082795"/>
            <a:ext cx="381000" cy="3048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V="1">
            <a:off x="1107035" y="2294668"/>
            <a:ext cx="1450728" cy="1586390"/>
          </a:xfrm>
          <a:prstGeom prst="straightConnector1">
            <a:avLst/>
          </a:prstGeom>
          <a:ln>
            <a:solidFill>
              <a:srgbClr val="000000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2559390" y="2294670"/>
            <a:ext cx="0" cy="1788125"/>
          </a:xfrm>
          <a:prstGeom prst="straightConnector1">
            <a:avLst/>
          </a:prstGeom>
          <a:ln w="12700" cmpd="sng"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917267" y="2294668"/>
            <a:ext cx="1640497" cy="3"/>
          </a:xfrm>
          <a:prstGeom prst="straightConnector1">
            <a:avLst/>
          </a:prstGeom>
          <a:ln w="12700" cmpd="sng"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912" y="2030785"/>
            <a:ext cx="406400" cy="4572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6145" y="4014354"/>
            <a:ext cx="381000" cy="4064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9499" y="1697012"/>
            <a:ext cx="381000" cy="419100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>
            <a:off x="5281296" y="4014354"/>
            <a:ext cx="2420913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5281296" y="1616472"/>
            <a:ext cx="0" cy="239788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173" y="1438672"/>
            <a:ext cx="406400" cy="3556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9349" y="4216091"/>
            <a:ext cx="381000" cy="304800"/>
          </a:xfrm>
          <a:prstGeom prst="rect">
            <a:avLst/>
          </a:prstGeom>
        </p:spPr>
      </p:pic>
      <p:cxnSp>
        <p:nvCxnSpPr>
          <p:cNvPr id="28" name="Straight Arrow Connector 27"/>
          <p:cNvCxnSpPr/>
          <p:nvPr/>
        </p:nvCxnSpPr>
        <p:spPr>
          <a:xfrm flipV="1">
            <a:off x="4004221" y="2447069"/>
            <a:ext cx="2727803" cy="2982887"/>
          </a:xfrm>
          <a:prstGeom prst="straightConnector1">
            <a:avLst/>
          </a:prstGeom>
          <a:ln>
            <a:solidFill>
              <a:srgbClr val="000000"/>
            </a:solidFill>
            <a:headEnd type="arrow" w="lg" len="lg"/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475683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3457389" y="4014354"/>
            <a:ext cx="4244820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5281296" y="1616472"/>
            <a:ext cx="0" cy="408162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173" y="1438672"/>
            <a:ext cx="406400" cy="3556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9349" y="4216091"/>
            <a:ext cx="381000" cy="304800"/>
          </a:xfrm>
          <a:prstGeom prst="rect">
            <a:avLst/>
          </a:prstGeom>
        </p:spPr>
      </p:pic>
      <p:cxnSp>
        <p:nvCxnSpPr>
          <p:cNvPr id="9" name="Straight Arrow Connector 8"/>
          <p:cNvCxnSpPr>
            <a:endCxn id="13" idx="7"/>
          </p:cNvCxnSpPr>
          <p:nvPr/>
        </p:nvCxnSpPr>
        <p:spPr>
          <a:xfrm flipV="1">
            <a:off x="5281296" y="3026492"/>
            <a:ext cx="987861" cy="987863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3884249" y="2617307"/>
            <a:ext cx="2794093" cy="2794093"/>
          </a:xfrm>
          <a:prstGeom prst="ellipse">
            <a:avLst/>
          </a:prstGeom>
          <a:noFill/>
          <a:ln w="635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>
            <a:endCxn id="13" idx="1"/>
          </p:cNvCxnSpPr>
          <p:nvPr/>
        </p:nvCxnSpPr>
        <p:spPr>
          <a:xfrm flipH="1" flipV="1">
            <a:off x="4293434" y="3026492"/>
            <a:ext cx="987862" cy="987863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5239" y="2494488"/>
            <a:ext cx="787400" cy="4445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1273" y="2172807"/>
            <a:ext cx="1638300" cy="444500"/>
          </a:xfrm>
          <a:prstGeom prst="rect">
            <a:avLst/>
          </a:prstGeom>
        </p:spPr>
      </p:pic>
      <p:sp>
        <p:nvSpPr>
          <p:cNvPr id="22" name="Isosceles Triangle 21"/>
          <p:cNvSpPr/>
          <p:nvPr/>
        </p:nvSpPr>
        <p:spPr>
          <a:xfrm rot="15231775">
            <a:off x="4702800" y="2645852"/>
            <a:ext cx="168842" cy="145553"/>
          </a:xfrm>
          <a:prstGeom prst="triangle">
            <a:avLst/>
          </a:pr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25618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/>
          <p:cNvSpPr/>
          <p:nvPr/>
        </p:nvSpPr>
        <p:spPr>
          <a:xfrm>
            <a:off x="1222941" y="2922113"/>
            <a:ext cx="4489211" cy="1661157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1222941" y="2905930"/>
            <a:ext cx="44892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474813" y="2089186"/>
            <a:ext cx="1786629" cy="81674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3456475" y="1575838"/>
            <a:ext cx="43951" cy="3721722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8885" y="2442927"/>
            <a:ext cx="247040" cy="216161"/>
          </a:xfrm>
          <a:prstGeom prst="rect">
            <a:avLst/>
          </a:prstGeom>
        </p:spPr>
      </p:pic>
      <p:sp>
        <p:nvSpPr>
          <p:cNvPr id="10" name="Arc 9"/>
          <p:cNvSpPr/>
          <p:nvPr/>
        </p:nvSpPr>
        <p:spPr>
          <a:xfrm rot="3916184" flipH="1">
            <a:off x="3112371" y="2271973"/>
            <a:ext cx="853030" cy="834145"/>
          </a:xfrm>
          <a:prstGeom prst="arc">
            <a:avLst>
              <a:gd name="adj1" fmla="val 14915356"/>
              <a:gd name="adj2" fmla="val 20625543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366" y="3625863"/>
            <a:ext cx="249543" cy="405507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841" y="2442927"/>
            <a:ext cx="247040" cy="216161"/>
          </a:xfrm>
          <a:prstGeom prst="rect">
            <a:avLst/>
          </a:prstGeom>
        </p:spPr>
      </p:pic>
      <p:sp>
        <p:nvSpPr>
          <p:cNvPr id="22" name="Arc 21"/>
          <p:cNvSpPr/>
          <p:nvPr/>
        </p:nvSpPr>
        <p:spPr>
          <a:xfrm rot="17683816">
            <a:off x="2961366" y="2267113"/>
            <a:ext cx="853030" cy="834145"/>
          </a:xfrm>
          <a:prstGeom prst="arc">
            <a:avLst>
              <a:gd name="adj1" fmla="val 14915356"/>
              <a:gd name="adj2" fmla="val 20625543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/>
          <p:cNvCxnSpPr/>
          <p:nvPr/>
        </p:nvCxnSpPr>
        <p:spPr>
          <a:xfrm flipH="1" flipV="1">
            <a:off x="1669846" y="2089186"/>
            <a:ext cx="1786629" cy="816744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403" y="2487585"/>
            <a:ext cx="850900" cy="2667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403" y="3511563"/>
            <a:ext cx="1016000" cy="228600"/>
          </a:xfrm>
          <a:prstGeom prst="rect">
            <a:avLst/>
          </a:prstGeom>
        </p:spPr>
      </p:pic>
      <p:cxnSp>
        <p:nvCxnSpPr>
          <p:cNvPr id="27" name="Straight Arrow Connector 26"/>
          <p:cNvCxnSpPr/>
          <p:nvPr/>
        </p:nvCxnSpPr>
        <p:spPr>
          <a:xfrm flipH="1" flipV="1">
            <a:off x="4183817" y="2901721"/>
            <a:ext cx="19540" cy="1681549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3430792" y="2901721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848" y="2991326"/>
            <a:ext cx="254000" cy="266700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 flipH="1" flipV="1">
            <a:off x="4627433" y="2393941"/>
            <a:ext cx="255350" cy="4863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rc 34"/>
          <p:cNvSpPr/>
          <p:nvPr/>
        </p:nvSpPr>
        <p:spPr>
          <a:xfrm rot="8907076" flipH="1">
            <a:off x="4498527" y="2212807"/>
            <a:ext cx="347415" cy="339724"/>
          </a:xfrm>
          <a:prstGeom prst="arc">
            <a:avLst>
              <a:gd name="adj1" fmla="val 14915356"/>
              <a:gd name="adj2" fmla="val 2158157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4617291" y="2162053"/>
            <a:ext cx="242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7" name="Oval 36"/>
          <p:cNvSpPr/>
          <p:nvPr/>
        </p:nvSpPr>
        <p:spPr>
          <a:xfrm>
            <a:off x="4158554" y="4527767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H="1" flipV="1">
            <a:off x="3491993" y="2991326"/>
            <a:ext cx="711364" cy="1575761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222941" y="4572570"/>
            <a:ext cx="44892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4203357" y="2934550"/>
            <a:ext cx="691825" cy="1632537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197" y="4674193"/>
            <a:ext cx="228600" cy="2159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8619" y="2084977"/>
            <a:ext cx="254000" cy="215900"/>
          </a:xfrm>
          <a:prstGeom prst="rect">
            <a:avLst/>
          </a:prstGeom>
        </p:spPr>
      </p:pic>
      <p:sp>
        <p:nvSpPr>
          <p:cNvPr id="50" name="Oval 49"/>
          <p:cNvSpPr/>
          <p:nvPr/>
        </p:nvSpPr>
        <p:spPr>
          <a:xfrm>
            <a:off x="4575116" y="2331418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991" y="1746604"/>
            <a:ext cx="342900" cy="317500"/>
          </a:xfrm>
          <a:prstGeom prst="rect">
            <a:avLst/>
          </a:prstGeom>
        </p:spPr>
      </p:pic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3732" y="1746604"/>
            <a:ext cx="342900" cy="317500"/>
          </a:xfrm>
          <a:prstGeom prst="rect">
            <a:avLst/>
          </a:prstGeom>
        </p:spPr>
      </p:pic>
      <p:cxnSp>
        <p:nvCxnSpPr>
          <p:cNvPr id="53" name="Straight Arrow Connector 52"/>
          <p:cNvCxnSpPr/>
          <p:nvPr/>
        </p:nvCxnSpPr>
        <p:spPr>
          <a:xfrm flipV="1">
            <a:off x="4895182" y="2084977"/>
            <a:ext cx="1786629" cy="81674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403" y="4756743"/>
            <a:ext cx="850900" cy="266700"/>
          </a:xfrm>
          <a:prstGeom prst="rect">
            <a:avLst/>
          </a:prstGeom>
        </p:spPr>
      </p:pic>
      <p:sp>
        <p:nvSpPr>
          <p:cNvPr id="58" name="Oval 57"/>
          <p:cNvSpPr/>
          <p:nvPr/>
        </p:nvSpPr>
        <p:spPr>
          <a:xfrm>
            <a:off x="4139014" y="2865229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797" y="2618313"/>
            <a:ext cx="228600" cy="241300"/>
          </a:xfrm>
          <a:prstGeom prst="rect">
            <a:avLst/>
          </a:prstGeom>
        </p:spPr>
      </p:pic>
      <p:cxnSp>
        <p:nvCxnSpPr>
          <p:cNvPr id="63" name="Straight Arrow Connector 62"/>
          <p:cNvCxnSpPr/>
          <p:nvPr/>
        </p:nvCxnSpPr>
        <p:spPr>
          <a:xfrm flipH="1" flipV="1">
            <a:off x="5429478" y="2902400"/>
            <a:ext cx="19540" cy="1681549"/>
          </a:xfrm>
          <a:prstGeom prst="straightConnector1">
            <a:avLst/>
          </a:prstGeom>
          <a:ln w="12700" cmpd="sng">
            <a:solidFill>
              <a:srgbClr val="000000"/>
            </a:solidFill>
            <a:prstDash val="solid"/>
            <a:headEnd type="arrow"/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970" y="3518652"/>
            <a:ext cx="1651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71468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3665639" y="4237038"/>
            <a:ext cx="0" cy="658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054699" y="3729402"/>
            <a:ext cx="344055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3665639" y="2106787"/>
            <a:ext cx="2829616" cy="114808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3814317" y="3088950"/>
            <a:ext cx="2680938" cy="10877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0672" y="3448941"/>
            <a:ext cx="247040" cy="216161"/>
          </a:xfrm>
          <a:prstGeom prst="rect">
            <a:avLst/>
          </a:prstGeom>
        </p:spPr>
      </p:pic>
      <p:sp>
        <p:nvSpPr>
          <p:cNvPr id="18" name="Arc 17"/>
          <p:cNvSpPr/>
          <p:nvPr/>
        </p:nvSpPr>
        <p:spPr>
          <a:xfrm rot="7301620" flipH="1">
            <a:off x="5312932" y="3114134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3665639" y="2581313"/>
            <a:ext cx="2829616" cy="114808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673343" y="2619771"/>
            <a:ext cx="0" cy="658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684595" y="3738879"/>
            <a:ext cx="320490" cy="5351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232" y="3639859"/>
            <a:ext cx="165100" cy="2286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282" y="4325006"/>
            <a:ext cx="221563" cy="221563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5313" y="3001345"/>
            <a:ext cx="354944" cy="253531"/>
          </a:xfrm>
          <a:prstGeom prst="rect">
            <a:avLst/>
          </a:prstGeom>
        </p:spPr>
      </p:pic>
      <p:cxnSp>
        <p:nvCxnSpPr>
          <p:cNvPr id="32" name="Straight Arrow Connector 31"/>
          <p:cNvCxnSpPr/>
          <p:nvPr/>
        </p:nvCxnSpPr>
        <p:spPr>
          <a:xfrm flipV="1">
            <a:off x="2999054" y="3254876"/>
            <a:ext cx="0" cy="98216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V="1">
            <a:off x="3385184" y="3267075"/>
            <a:ext cx="0" cy="46118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665639" y="4237038"/>
            <a:ext cx="282961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684595" y="3254876"/>
            <a:ext cx="282961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9627" y="3898618"/>
            <a:ext cx="181259" cy="158602"/>
          </a:xfrm>
          <a:prstGeom prst="rect">
            <a:avLst/>
          </a:prstGeom>
        </p:spPr>
      </p:pic>
      <p:cxnSp>
        <p:nvCxnSpPr>
          <p:cNvPr id="41" name="Straight Connector 40"/>
          <p:cNvCxnSpPr/>
          <p:nvPr/>
        </p:nvCxnSpPr>
        <p:spPr>
          <a:xfrm>
            <a:off x="3665639" y="3267075"/>
            <a:ext cx="0" cy="96996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3673343" y="4260305"/>
            <a:ext cx="87459" cy="1460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39" idx="3"/>
          </p:cNvCxnSpPr>
          <p:nvPr/>
        </p:nvCxnSpPr>
        <p:spPr>
          <a:xfrm flipV="1">
            <a:off x="3580886" y="3898618"/>
            <a:ext cx="179916" cy="7930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V="1">
            <a:off x="3639517" y="4129318"/>
            <a:ext cx="299594" cy="121559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4" name="Arc 53"/>
          <p:cNvSpPr/>
          <p:nvPr/>
        </p:nvSpPr>
        <p:spPr>
          <a:xfrm rot="7301620" flipH="1">
            <a:off x="3992342" y="3613898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Arc 54"/>
          <p:cNvSpPr/>
          <p:nvPr/>
        </p:nvSpPr>
        <p:spPr>
          <a:xfrm rot="7301620" flipH="1">
            <a:off x="3982525" y="2645539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467" y="2975915"/>
            <a:ext cx="247040" cy="216161"/>
          </a:xfrm>
          <a:prstGeom prst="rect">
            <a:avLst/>
          </a:prstGeom>
        </p:spPr>
      </p:pic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467" y="3949139"/>
            <a:ext cx="247040" cy="216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57534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665639" y="4237038"/>
            <a:ext cx="0" cy="658812"/>
          </a:xfrm>
          <a:prstGeom prst="line">
            <a:avLst/>
          </a:prstGeom>
          <a:ln w="76200" cmpd="sng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3665639" y="2106787"/>
            <a:ext cx="2829616" cy="114808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814317" y="3088950"/>
            <a:ext cx="2680938" cy="10877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673343" y="2619771"/>
            <a:ext cx="0" cy="658812"/>
          </a:xfrm>
          <a:prstGeom prst="line">
            <a:avLst/>
          </a:prstGeom>
          <a:ln w="76200" cmpd="sng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657037" y="3209695"/>
            <a:ext cx="475543" cy="8475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763" y="3953067"/>
            <a:ext cx="165100" cy="2286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64718">
            <a:off x="3729119" y="3877797"/>
            <a:ext cx="221563" cy="221563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V="1">
            <a:off x="2999054" y="3254876"/>
            <a:ext cx="0" cy="73370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665639" y="4237038"/>
            <a:ext cx="282961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684595" y="3254876"/>
            <a:ext cx="282961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3655293" y="4049332"/>
            <a:ext cx="477287" cy="19365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5" name="Arc 24"/>
          <p:cNvSpPr/>
          <p:nvPr/>
        </p:nvSpPr>
        <p:spPr>
          <a:xfrm rot="7301620" flipH="1">
            <a:off x="3992342" y="3613898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c 25"/>
          <p:cNvSpPr/>
          <p:nvPr/>
        </p:nvSpPr>
        <p:spPr>
          <a:xfrm rot="7301620" flipH="1">
            <a:off x="3982525" y="2645539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467" y="2975915"/>
            <a:ext cx="247040" cy="216161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467" y="3949139"/>
            <a:ext cx="247040" cy="216161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4676" y="3499083"/>
            <a:ext cx="254000" cy="215900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>
            <a:off x="3652647" y="3543425"/>
            <a:ext cx="0" cy="445154"/>
          </a:xfrm>
          <a:prstGeom prst="line">
            <a:avLst/>
          </a:prstGeom>
          <a:ln w="76200" cmpd="sng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3309371" y="3953067"/>
            <a:ext cx="0" cy="30723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Arc 38"/>
          <p:cNvSpPr/>
          <p:nvPr/>
        </p:nvSpPr>
        <p:spPr>
          <a:xfrm rot="4354104" flipH="1">
            <a:off x="3818670" y="3706525"/>
            <a:ext cx="458066" cy="648091"/>
          </a:xfrm>
          <a:prstGeom prst="arc">
            <a:avLst>
              <a:gd name="adj1" fmla="val 16037467"/>
              <a:gd name="adj2" fmla="val 21558029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4060002" y="3651503"/>
            <a:ext cx="242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5608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 flipV="1">
            <a:off x="3475535" y="1252294"/>
            <a:ext cx="2829616" cy="114808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483239" y="1652753"/>
            <a:ext cx="0" cy="658812"/>
          </a:xfrm>
          <a:prstGeom prst="line">
            <a:avLst/>
          </a:prstGeom>
          <a:ln w="76200" cmpd="sng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659" y="2986049"/>
            <a:ext cx="165100" cy="2286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2808950" y="2287858"/>
            <a:ext cx="0" cy="73370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Arc 15"/>
          <p:cNvSpPr/>
          <p:nvPr/>
        </p:nvSpPr>
        <p:spPr>
          <a:xfrm rot="7301620" flipH="1">
            <a:off x="3792421" y="1791046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363" y="2121422"/>
            <a:ext cx="247040" cy="216161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4572" y="2532065"/>
            <a:ext cx="254000" cy="215900"/>
          </a:xfrm>
          <a:prstGeom prst="rect">
            <a:avLst/>
          </a:prstGeom>
        </p:spPr>
      </p:pic>
      <p:cxnSp>
        <p:nvCxnSpPr>
          <p:cNvPr id="21" name="Straight Arrow Connector 20"/>
          <p:cNvCxnSpPr/>
          <p:nvPr/>
        </p:nvCxnSpPr>
        <p:spPr>
          <a:xfrm flipV="1">
            <a:off x="3119267" y="2986049"/>
            <a:ext cx="0" cy="30723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59" name="Group 58"/>
          <p:cNvGrpSpPr/>
          <p:nvPr/>
        </p:nvGrpSpPr>
        <p:grpSpPr>
          <a:xfrm>
            <a:off x="3462543" y="2121932"/>
            <a:ext cx="2861564" cy="1368536"/>
            <a:chOff x="3462543" y="2121932"/>
            <a:chExt cx="2861564" cy="1368536"/>
          </a:xfrm>
        </p:grpSpPr>
        <p:cxnSp>
          <p:nvCxnSpPr>
            <p:cNvPr id="6" name="Straight Connector 5"/>
            <p:cNvCxnSpPr/>
            <p:nvPr/>
          </p:nvCxnSpPr>
          <p:spPr>
            <a:xfrm flipV="1">
              <a:off x="3624213" y="2121932"/>
              <a:ext cx="2680938" cy="108776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3466933" y="2242677"/>
              <a:ext cx="475543" cy="84752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10" name="Picture 9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064718">
              <a:off x="3539015" y="2910779"/>
              <a:ext cx="221563" cy="221563"/>
            </a:xfrm>
            <a:prstGeom prst="rect">
              <a:avLst/>
            </a:prstGeom>
          </p:spPr>
        </p:pic>
        <p:cxnSp>
          <p:nvCxnSpPr>
            <p:cNvPr id="13" name="Straight Connector 12"/>
            <p:cNvCxnSpPr/>
            <p:nvPr/>
          </p:nvCxnSpPr>
          <p:spPr>
            <a:xfrm>
              <a:off x="3494491" y="2416458"/>
              <a:ext cx="282961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3465189" y="3082314"/>
              <a:ext cx="477287" cy="193658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5" name="Arc 14"/>
            <p:cNvSpPr/>
            <p:nvPr/>
          </p:nvSpPr>
          <p:spPr>
            <a:xfrm rot="7301620" flipH="1">
              <a:off x="3802238" y="2646880"/>
              <a:ext cx="853030" cy="834145"/>
            </a:xfrm>
            <a:prstGeom prst="arc">
              <a:avLst>
                <a:gd name="adj1" fmla="val 16383059"/>
                <a:gd name="adj2" fmla="val 20232305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6363" y="2982121"/>
              <a:ext cx="247040" cy="216161"/>
            </a:xfrm>
            <a:prstGeom prst="rect">
              <a:avLst/>
            </a:prstGeom>
          </p:spPr>
        </p:pic>
        <p:cxnSp>
          <p:nvCxnSpPr>
            <p:cNvPr id="20" name="Straight Connector 19"/>
            <p:cNvCxnSpPr/>
            <p:nvPr/>
          </p:nvCxnSpPr>
          <p:spPr>
            <a:xfrm>
              <a:off x="3462543" y="2576407"/>
              <a:ext cx="0" cy="445154"/>
            </a:xfrm>
            <a:prstGeom prst="line">
              <a:avLst/>
            </a:prstGeom>
            <a:ln w="76200" cmpd="sng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Arc 21"/>
            <p:cNvSpPr/>
            <p:nvPr/>
          </p:nvSpPr>
          <p:spPr>
            <a:xfrm rot="4354104" flipH="1">
              <a:off x="3628566" y="2739507"/>
              <a:ext cx="458066" cy="648091"/>
            </a:xfrm>
            <a:prstGeom prst="arc">
              <a:avLst>
                <a:gd name="adj1" fmla="val 16037467"/>
                <a:gd name="adj2" fmla="val 21558029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869898" y="2684485"/>
              <a:ext cx="242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.</a:t>
              </a:r>
              <a:endParaRPr lang="en-US" dirty="0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3466933" y="2901185"/>
            <a:ext cx="2861564" cy="1368536"/>
            <a:chOff x="3462543" y="2121932"/>
            <a:chExt cx="2861564" cy="1368536"/>
          </a:xfrm>
        </p:grpSpPr>
        <p:cxnSp>
          <p:nvCxnSpPr>
            <p:cNvPr id="61" name="Straight Connector 60"/>
            <p:cNvCxnSpPr/>
            <p:nvPr/>
          </p:nvCxnSpPr>
          <p:spPr>
            <a:xfrm flipV="1">
              <a:off x="3624213" y="2121932"/>
              <a:ext cx="2680938" cy="108776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3466933" y="2242677"/>
              <a:ext cx="475543" cy="84752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63" name="Picture 62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064718">
              <a:off x="3539015" y="2910779"/>
              <a:ext cx="221563" cy="221563"/>
            </a:xfrm>
            <a:prstGeom prst="rect">
              <a:avLst/>
            </a:prstGeom>
          </p:spPr>
        </p:pic>
        <p:cxnSp>
          <p:nvCxnSpPr>
            <p:cNvPr id="65" name="Straight Connector 64"/>
            <p:cNvCxnSpPr/>
            <p:nvPr/>
          </p:nvCxnSpPr>
          <p:spPr>
            <a:xfrm>
              <a:off x="3494491" y="2287858"/>
              <a:ext cx="282961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V="1">
              <a:off x="3465189" y="3082314"/>
              <a:ext cx="477287" cy="193658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67" name="Arc 66"/>
            <p:cNvSpPr/>
            <p:nvPr/>
          </p:nvSpPr>
          <p:spPr>
            <a:xfrm rot="7301620" flipH="1">
              <a:off x="3802238" y="2646880"/>
              <a:ext cx="853030" cy="834145"/>
            </a:xfrm>
            <a:prstGeom prst="arc">
              <a:avLst>
                <a:gd name="adj1" fmla="val 16383059"/>
                <a:gd name="adj2" fmla="val 20232305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6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6363" y="2982121"/>
              <a:ext cx="247040" cy="216161"/>
            </a:xfrm>
            <a:prstGeom prst="rect">
              <a:avLst/>
            </a:prstGeom>
          </p:spPr>
        </p:pic>
        <p:cxnSp>
          <p:nvCxnSpPr>
            <p:cNvPr id="69" name="Straight Connector 68"/>
            <p:cNvCxnSpPr/>
            <p:nvPr/>
          </p:nvCxnSpPr>
          <p:spPr>
            <a:xfrm>
              <a:off x="3462543" y="2576407"/>
              <a:ext cx="0" cy="445154"/>
            </a:xfrm>
            <a:prstGeom prst="line">
              <a:avLst/>
            </a:prstGeom>
            <a:ln w="76200" cmpd="sng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0" name="Arc 69"/>
            <p:cNvSpPr/>
            <p:nvPr/>
          </p:nvSpPr>
          <p:spPr>
            <a:xfrm rot="4354104" flipH="1">
              <a:off x="3628566" y="2739507"/>
              <a:ext cx="458066" cy="648091"/>
            </a:xfrm>
            <a:prstGeom prst="arc">
              <a:avLst>
                <a:gd name="adj1" fmla="val 16037467"/>
                <a:gd name="adj2" fmla="val 21558029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3869898" y="2684485"/>
              <a:ext cx="242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.</a:t>
              </a:r>
              <a:endParaRPr lang="en-US" dirty="0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3459664" y="3648360"/>
            <a:ext cx="2861564" cy="1368536"/>
            <a:chOff x="3462543" y="2121932"/>
            <a:chExt cx="2861564" cy="1368536"/>
          </a:xfrm>
        </p:grpSpPr>
        <p:cxnSp>
          <p:nvCxnSpPr>
            <p:cNvPr id="73" name="Straight Connector 72"/>
            <p:cNvCxnSpPr/>
            <p:nvPr/>
          </p:nvCxnSpPr>
          <p:spPr>
            <a:xfrm flipV="1">
              <a:off x="3624213" y="2121932"/>
              <a:ext cx="2680938" cy="108776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>
              <a:off x="3466933" y="2242677"/>
              <a:ext cx="475543" cy="84752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75" name="Picture 74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064718">
              <a:off x="3539015" y="2910779"/>
              <a:ext cx="221563" cy="221563"/>
            </a:xfrm>
            <a:prstGeom prst="rect">
              <a:avLst/>
            </a:prstGeom>
          </p:spPr>
        </p:pic>
        <p:cxnSp>
          <p:nvCxnSpPr>
            <p:cNvPr id="76" name="Straight Connector 75"/>
            <p:cNvCxnSpPr/>
            <p:nvPr/>
          </p:nvCxnSpPr>
          <p:spPr>
            <a:xfrm>
              <a:off x="3475535" y="3270020"/>
              <a:ext cx="282961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3494491" y="2287858"/>
              <a:ext cx="282961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V="1">
              <a:off x="3465189" y="3082314"/>
              <a:ext cx="477287" cy="193658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9" name="Arc 78"/>
            <p:cNvSpPr/>
            <p:nvPr/>
          </p:nvSpPr>
          <p:spPr>
            <a:xfrm rot="7301620" flipH="1">
              <a:off x="3802238" y="2646880"/>
              <a:ext cx="853030" cy="834145"/>
            </a:xfrm>
            <a:prstGeom prst="arc">
              <a:avLst>
                <a:gd name="adj1" fmla="val 16383059"/>
                <a:gd name="adj2" fmla="val 20232305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79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6363" y="2982121"/>
              <a:ext cx="247040" cy="216161"/>
            </a:xfrm>
            <a:prstGeom prst="rect">
              <a:avLst/>
            </a:prstGeom>
          </p:spPr>
        </p:pic>
        <p:cxnSp>
          <p:nvCxnSpPr>
            <p:cNvPr id="81" name="Straight Connector 80"/>
            <p:cNvCxnSpPr/>
            <p:nvPr/>
          </p:nvCxnSpPr>
          <p:spPr>
            <a:xfrm>
              <a:off x="3462543" y="2576407"/>
              <a:ext cx="0" cy="445154"/>
            </a:xfrm>
            <a:prstGeom prst="line">
              <a:avLst/>
            </a:prstGeom>
            <a:ln w="76200" cmpd="sng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2" name="Arc 81"/>
            <p:cNvSpPr/>
            <p:nvPr/>
          </p:nvSpPr>
          <p:spPr>
            <a:xfrm rot="4354104" flipH="1">
              <a:off x="3628566" y="2739507"/>
              <a:ext cx="458066" cy="648091"/>
            </a:xfrm>
            <a:prstGeom prst="arc">
              <a:avLst>
                <a:gd name="adj1" fmla="val 16037467"/>
                <a:gd name="adj2" fmla="val 21558029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869898" y="2684485"/>
              <a:ext cx="242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.</a:t>
              </a:r>
              <a:endParaRPr lang="en-US" dirty="0"/>
            </a:p>
          </p:txBody>
        </p:sp>
      </p:grpSp>
      <p:cxnSp>
        <p:nvCxnSpPr>
          <p:cNvPr id="84" name="Straight Connector 83"/>
          <p:cNvCxnSpPr/>
          <p:nvPr/>
        </p:nvCxnSpPr>
        <p:spPr>
          <a:xfrm>
            <a:off x="3443587" y="4865294"/>
            <a:ext cx="0" cy="658812"/>
          </a:xfrm>
          <a:prstGeom prst="line">
            <a:avLst/>
          </a:prstGeom>
          <a:ln w="76200" cmpd="sng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858813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1382644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813406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244168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674930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105692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328018" y="2797051"/>
            <a:ext cx="455996" cy="16523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3536454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976938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417422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857906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98390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738874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179358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6619845" y="2067771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546176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986660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427144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4867628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308112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748596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6189080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629567" y="4449373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355262" y="3355167"/>
            <a:ext cx="1383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Hindernis</a:t>
            </a:r>
            <a:endParaRPr lang="de-DE" sz="2400" dirty="0"/>
          </a:p>
        </p:txBody>
      </p:sp>
      <p:cxnSp>
        <p:nvCxnSpPr>
          <p:cNvPr id="32" name="Straight Connector 31"/>
          <p:cNvCxnSpPr/>
          <p:nvPr/>
        </p:nvCxnSpPr>
        <p:spPr>
          <a:xfrm>
            <a:off x="3784014" y="2773251"/>
            <a:ext cx="285527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790367" y="4449373"/>
            <a:ext cx="285527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980498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1382644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1813406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2244168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674930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105692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3328018" y="2797051"/>
            <a:ext cx="455996" cy="16523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3536454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546176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136462" y="3399083"/>
            <a:ext cx="1383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Hindernis</a:t>
            </a:r>
            <a:endParaRPr lang="de-DE" sz="2400" dirty="0"/>
          </a:p>
        </p:txBody>
      </p:sp>
      <p:grpSp>
        <p:nvGrpSpPr>
          <p:cNvPr id="32" name="Group 31"/>
          <p:cNvGrpSpPr/>
          <p:nvPr/>
        </p:nvGrpSpPr>
        <p:grpSpPr>
          <a:xfrm>
            <a:off x="2984475" y="1870242"/>
            <a:ext cx="1702548" cy="1702548"/>
            <a:chOff x="2984475" y="1870242"/>
            <a:chExt cx="1702548" cy="1702548"/>
          </a:xfrm>
        </p:grpSpPr>
        <p:sp>
          <p:nvSpPr>
            <p:cNvPr id="29" name="Arc 28"/>
            <p:cNvSpPr/>
            <p:nvPr/>
          </p:nvSpPr>
          <p:spPr>
            <a:xfrm>
              <a:off x="3526776" y="2539813"/>
              <a:ext cx="514476" cy="514476"/>
            </a:xfrm>
            <a:prstGeom prst="arc">
              <a:avLst>
                <a:gd name="adj1" fmla="val 16200000"/>
                <a:gd name="adj2" fmla="val 970879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Arc 29"/>
            <p:cNvSpPr/>
            <p:nvPr/>
          </p:nvSpPr>
          <p:spPr>
            <a:xfrm>
              <a:off x="3258417" y="2224828"/>
              <a:ext cx="1096845" cy="1096845"/>
            </a:xfrm>
            <a:prstGeom prst="arc">
              <a:avLst>
                <a:gd name="adj1" fmla="val 16200000"/>
                <a:gd name="adj2" fmla="val 1453357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c 30"/>
            <p:cNvSpPr/>
            <p:nvPr/>
          </p:nvSpPr>
          <p:spPr>
            <a:xfrm>
              <a:off x="2984475" y="1870242"/>
              <a:ext cx="1702548" cy="1702548"/>
            </a:xfrm>
            <a:prstGeom prst="arc">
              <a:avLst>
                <a:gd name="adj1" fmla="val 16061252"/>
                <a:gd name="adj2" fmla="val 1687498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/>
          <p:cNvGrpSpPr/>
          <p:nvPr/>
        </p:nvGrpSpPr>
        <p:grpSpPr>
          <a:xfrm rot="4500000">
            <a:off x="3056488" y="3590403"/>
            <a:ext cx="1702548" cy="1702548"/>
            <a:chOff x="2984475" y="1870242"/>
            <a:chExt cx="1702548" cy="1702548"/>
          </a:xfrm>
        </p:grpSpPr>
        <p:sp>
          <p:nvSpPr>
            <p:cNvPr id="34" name="Arc 33"/>
            <p:cNvSpPr/>
            <p:nvPr/>
          </p:nvSpPr>
          <p:spPr>
            <a:xfrm>
              <a:off x="3526776" y="2539813"/>
              <a:ext cx="514476" cy="514476"/>
            </a:xfrm>
            <a:prstGeom prst="arc">
              <a:avLst>
                <a:gd name="adj1" fmla="val 16200000"/>
                <a:gd name="adj2" fmla="val 970879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Arc 34"/>
            <p:cNvSpPr/>
            <p:nvPr/>
          </p:nvSpPr>
          <p:spPr>
            <a:xfrm>
              <a:off x="3258417" y="2224828"/>
              <a:ext cx="1096845" cy="1096845"/>
            </a:xfrm>
            <a:prstGeom prst="arc">
              <a:avLst>
                <a:gd name="adj1" fmla="val 16200000"/>
                <a:gd name="adj2" fmla="val 1453357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Arc 35"/>
            <p:cNvSpPr/>
            <p:nvPr/>
          </p:nvSpPr>
          <p:spPr>
            <a:xfrm>
              <a:off x="2984475" y="1870242"/>
              <a:ext cx="1702548" cy="1702548"/>
            </a:xfrm>
            <a:prstGeom prst="arc">
              <a:avLst>
                <a:gd name="adj1" fmla="val 16061252"/>
                <a:gd name="adj2" fmla="val 1687498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54780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Arrow Connector 33"/>
          <p:cNvCxnSpPr/>
          <p:nvPr/>
        </p:nvCxnSpPr>
        <p:spPr>
          <a:xfrm flipH="1">
            <a:off x="4883647" y="2420760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4883647" y="2724138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>
            <a:off x="4883647" y="3027516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4883647" y="3330894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883647" y="3634273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1354260" y="4906937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098415" y="1246712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210" y="4264418"/>
            <a:ext cx="546100" cy="368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4377" y="3816229"/>
            <a:ext cx="533400" cy="304800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3261077" y="4331854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1489657" y="5061007"/>
            <a:ext cx="1405048" cy="107442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894705" y="4448568"/>
            <a:ext cx="576473" cy="168686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1489657" y="4448568"/>
            <a:ext cx="1981521" cy="61243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90693" y="4175518"/>
            <a:ext cx="241300" cy="4572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4883" y="5195558"/>
            <a:ext cx="355600" cy="4064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27310" y="5616469"/>
            <a:ext cx="368300" cy="406400"/>
          </a:xfrm>
          <a:prstGeom prst="rect">
            <a:avLst/>
          </a:prstGeom>
        </p:spPr>
      </p:pic>
      <p:sp>
        <p:nvSpPr>
          <p:cNvPr id="28" name="Oval 27"/>
          <p:cNvSpPr/>
          <p:nvPr/>
        </p:nvSpPr>
        <p:spPr>
          <a:xfrm>
            <a:off x="5615273" y="3032870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4570" y="2710574"/>
            <a:ext cx="546100" cy="368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8791" y="2070189"/>
            <a:ext cx="533400" cy="304800"/>
          </a:xfrm>
          <a:prstGeom prst="rect">
            <a:avLst/>
          </a:prstGeom>
        </p:spPr>
      </p:pic>
      <p:sp>
        <p:nvSpPr>
          <p:cNvPr id="31" name="Oval 30"/>
          <p:cNvSpPr/>
          <p:nvPr/>
        </p:nvSpPr>
        <p:spPr>
          <a:xfrm>
            <a:off x="7531428" y="2439109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/>
          <p:nvPr/>
        </p:nvCxnSpPr>
        <p:spPr>
          <a:xfrm flipH="1">
            <a:off x="5750670" y="2593179"/>
            <a:ext cx="1981521" cy="61243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33" name="Picture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1706" y="2320129"/>
            <a:ext cx="241300" cy="4572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15690" y="2777329"/>
            <a:ext cx="279400" cy="215900"/>
          </a:xfrm>
          <a:prstGeom prst="rect">
            <a:avLst/>
          </a:prstGeom>
        </p:spPr>
      </p:pic>
      <p:sp>
        <p:nvSpPr>
          <p:cNvPr id="48" name="Arc 47"/>
          <p:cNvSpPr/>
          <p:nvPr/>
        </p:nvSpPr>
        <p:spPr>
          <a:xfrm rot="1859988">
            <a:off x="7044253" y="2602028"/>
            <a:ext cx="422275" cy="252706"/>
          </a:xfrm>
          <a:prstGeom prst="arc">
            <a:avLst>
              <a:gd name="adj1" fmla="val 18665397"/>
              <a:gd name="adj2" fmla="val 110116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/>
          <p:nvPr/>
        </p:nvCxnSpPr>
        <p:spPr>
          <a:xfrm>
            <a:off x="5690603" y="2894724"/>
            <a:ext cx="2204998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7732191" y="2605613"/>
            <a:ext cx="667327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5098415" y="3202941"/>
            <a:ext cx="667327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Arc 53"/>
          <p:cNvSpPr/>
          <p:nvPr/>
        </p:nvSpPr>
        <p:spPr>
          <a:xfrm rot="11609085">
            <a:off x="6106366" y="2867732"/>
            <a:ext cx="175337" cy="318183"/>
          </a:xfrm>
          <a:prstGeom prst="arc">
            <a:avLst>
              <a:gd name="adj1" fmla="val 16268727"/>
              <a:gd name="adj2" fmla="val 3105269"/>
            </a:avLst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6994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20"/>
          <p:cNvSpPr/>
          <p:nvPr/>
        </p:nvSpPr>
        <p:spPr>
          <a:xfrm>
            <a:off x="1088524" y="1727565"/>
            <a:ext cx="2437348" cy="1317367"/>
          </a:xfrm>
          <a:custGeom>
            <a:avLst/>
            <a:gdLst>
              <a:gd name="connsiteX0" fmla="*/ 0 w 2437348"/>
              <a:gd name="connsiteY0" fmla="*/ 0 h 1317367"/>
              <a:gd name="connsiteX1" fmla="*/ 686243 w 2437348"/>
              <a:gd name="connsiteY1" fmla="*/ 1009719 h 1317367"/>
              <a:gd name="connsiteX2" fmla="*/ 2437348 w 2437348"/>
              <a:gd name="connsiteY2" fmla="*/ 1317367 h 131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8" h="1317367">
                <a:moveTo>
                  <a:pt x="0" y="0"/>
                </a:moveTo>
                <a:cubicBezTo>
                  <a:pt x="140009" y="395079"/>
                  <a:pt x="280018" y="790158"/>
                  <a:pt x="686243" y="1009719"/>
                </a:cubicBezTo>
                <a:cubicBezTo>
                  <a:pt x="1092468" y="1229280"/>
                  <a:pt x="2437348" y="1317367"/>
                  <a:pt x="2437348" y="1317367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1056973" y="2374990"/>
            <a:ext cx="2468899" cy="882698"/>
          </a:xfrm>
          <a:custGeom>
            <a:avLst/>
            <a:gdLst>
              <a:gd name="connsiteX0" fmla="*/ 0 w 2437348"/>
              <a:gd name="connsiteY0" fmla="*/ 0 h 790079"/>
              <a:gd name="connsiteX1" fmla="*/ 741459 w 2437348"/>
              <a:gd name="connsiteY1" fmla="*/ 678405 h 790079"/>
              <a:gd name="connsiteX2" fmla="*/ 2437348 w 2437348"/>
              <a:gd name="connsiteY2" fmla="*/ 788843 h 790079"/>
              <a:gd name="connsiteX0" fmla="*/ 0 w 2437348"/>
              <a:gd name="connsiteY0" fmla="*/ 0 h 788843"/>
              <a:gd name="connsiteX1" fmla="*/ 867665 w 2437348"/>
              <a:gd name="connsiteY1" fmla="*/ 578886 h 788843"/>
              <a:gd name="connsiteX2" fmla="*/ 2437348 w 2437348"/>
              <a:gd name="connsiteY2" fmla="*/ 788843 h 788843"/>
              <a:gd name="connsiteX0" fmla="*/ 0 w 2468899"/>
              <a:gd name="connsiteY0" fmla="*/ 0 h 742401"/>
              <a:gd name="connsiteX1" fmla="*/ 867665 w 2468899"/>
              <a:gd name="connsiteY1" fmla="*/ 578886 h 742401"/>
              <a:gd name="connsiteX2" fmla="*/ 2468899 w 2468899"/>
              <a:gd name="connsiteY2" fmla="*/ 742401 h 74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68899" h="742401">
                <a:moveTo>
                  <a:pt x="0" y="0"/>
                </a:moveTo>
                <a:cubicBezTo>
                  <a:pt x="167617" y="273465"/>
                  <a:pt x="456182" y="455152"/>
                  <a:pt x="867665" y="578886"/>
                </a:cubicBezTo>
                <a:cubicBezTo>
                  <a:pt x="1279148" y="702620"/>
                  <a:pt x="2468899" y="742401"/>
                  <a:pt x="2468899" y="74240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1143739" y="3076486"/>
            <a:ext cx="2382133" cy="347838"/>
          </a:xfrm>
          <a:custGeom>
            <a:avLst/>
            <a:gdLst>
              <a:gd name="connsiteX0" fmla="*/ 0 w 2382133"/>
              <a:gd name="connsiteY0" fmla="*/ 0 h 347838"/>
              <a:gd name="connsiteX1" fmla="*/ 851888 w 2382133"/>
              <a:gd name="connsiteY1" fmla="*/ 299760 h 347838"/>
              <a:gd name="connsiteX2" fmla="*/ 2382133 w 2382133"/>
              <a:gd name="connsiteY2" fmla="*/ 347091 h 347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82133" h="347838">
                <a:moveTo>
                  <a:pt x="0" y="0"/>
                </a:moveTo>
                <a:cubicBezTo>
                  <a:pt x="227433" y="120955"/>
                  <a:pt x="454866" y="241911"/>
                  <a:pt x="851888" y="299760"/>
                </a:cubicBezTo>
                <a:cubicBezTo>
                  <a:pt x="1248910" y="357609"/>
                  <a:pt x="2382133" y="347091"/>
                  <a:pt x="2382133" y="34709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 flipV="1">
            <a:off x="1088524" y="3725860"/>
            <a:ext cx="2437348" cy="1317367"/>
          </a:xfrm>
          <a:custGeom>
            <a:avLst/>
            <a:gdLst>
              <a:gd name="connsiteX0" fmla="*/ 0 w 2437348"/>
              <a:gd name="connsiteY0" fmla="*/ 0 h 1317367"/>
              <a:gd name="connsiteX1" fmla="*/ 686243 w 2437348"/>
              <a:gd name="connsiteY1" fmla="*/ 1009719 h 1317367"/>
              <a:gd name="connsiteX2" fmla="*/ 2437348 w 2437348"/>
              <a:gd name="connsiteY2" fmla="*/ 1317367 h 131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8" h="1317367">
                <a:moveTo>
                  <a:pt x="0" y="0"/>
                </a:moveTo>
                <a:cubicBezTo>
                  <a:pt x="140009" y="395079"/>
                  <a:pt x="280018" y="790158"/>
                  <a:pt x="686243" y="1009719"/>
                </a:cubicBezTo>
                <a:cubicBezTo>
                  <a:pt x="1092468" y="1229280"/>
                  <a:pt x="2437348" y="1317367"/>
                  <a:pt x="2437348" y="1317367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 flipV="1">
            <a:off x="1056973" y="3566315"/>
            <a:ext cx="2468899" cy="882698"/>
          </a:xfrm>
          <a:custGeom>
            <a:avLst/>
            <a:gdLst>
              <a:gd name="connsiteX0" fmla="*/ 0 w 2437348"/>
              <a:gd name="connsiteY0" fmla="*/ 0 h 790079"/>
              <a:gd name="connsiteX1" fmla="*/ 741459 w 2437348"/>
              <a:gd name="connsiteY1" fmla="*/ 678405 h 790079"/>
              <a:gd name="connsiteX2" fmla="*/ 2437348 w 2437348"/>
              <a:gd name="connsiteY2" fmla="*/ 788843 h 790079"/>
              <a:gd name="connsiteX0" fmla="*/ 0 w 2437348"/>
              <a:gd name="connsiteY0" fmla="*/ 0 h 788843"/>
              <a:gd name="connsiteX1" fmla="*/ 867665 w 2437348"/>
              <a:gd name="connsiteY1" fmla="*/ 578886 h 788843"/>
              <a:gd name="connsiteX2" fmla="*/ 2437348 w 2437348"/>
              <a:gd name="connsiteY2" fmla="*/ 788843 h 788843"/>
              <a:gd name="connsiteX0" fmla="*/ 0 w 2468899"/>
              <a:gd name="connsiteY0" fmla="*/ 0 h 742401"/>
              <a:gd name="connsiteX1" fmla="*/ 867665 w 2468899"/>
              <a:gd name="connsiteY1" fmla="*/ 578886 h 742401"/>
              <a:gd name="connsiteX2" fmla="*/ 2468899 w 2468899"/>
              <a:gd name="connsiteY2" fmla="*/ 742401 h 74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68899" h="742401">
                <a:moveTo>
                  <a:pt x="0" y="0"/>
                </a:moveTo>
                <a:cubicBezTo>
                  <a:pt x="167617" y="273465"/>
                  <a:pt x="456182" y="455152"/>
                  <a:pt x="867665" y="578886"/>
                </a:cubicBezTo>
                <a:cubicBezTo>
                  <a:pt x="1279148" y="702620"/>
                  <a:pt x="2468899" y="742401"/>
                  <a:pt x="2468899" y="74240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095274">
            <a:off x="1948301" y="2926436"/>
            <a:ext cx="1397280" cy="662503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 flipH="1">
            <a:off x="1752167" y="3346911"/>
            <a:ext cx="453308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176432" y="3365120"/>
            <a:ext cx="862151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9111" y="3330894"/>
            <a:ext cx="292100" cy="3556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7861" y="2968153"/>
            <a:ext cx="304800" cy="3556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2661" y="3508694"/>
            <a:ext cx="5334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003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4567651" y="2838920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4567651" y="4138475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4021578" y="4138476"/>
            <a:ext cx="546073" cy="6025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9871" y="4276571"/>
            <a:ext cx="241300" cy="2159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850" y="4741001"/>
            <a:ext cx="215900" cy="2159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1800" y="2838920"/>
            <a:ext cx="215900" cy="304800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V="1">
            <a:off x="4567651" y="3377571"/>
            <a:ext cx="2006872" cy="7609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5535036" y="2759558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4567651" y="2913629"/>
            <a:ext cx="1165733" cy="12248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5733384" y="2913629"/>
            <a:ext cx="841139" cy="46394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4465" y="2971171"/>
            <a:ext cx="355600" cy="4064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0009" y="3594100"/>
            <a:ext cx="279400" cy="3429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0900" y="2737320"/>
            <a:ext cx="1130300" cy="4064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10229" y="3365500"/>
            <a:ext cx="8890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522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77746</TotalTime>
  <Words>266</Words>
  <Application>Microsoft Macintosh PowerPoint</Application>
  <PresentationFormat>On-screen Show (4:3)</PresentationFormat>
  <Paragraphs>234</Paragraphs>
  <Slides>67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6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cd</dc:creator>
  <cp:lastModifiedBy>cdohl</cp:lastModifiedBy>
  <cp:revision>128</cp:revision>
  <cp:lastPrinted>2018-05-02T04:50:21Z</cp:lastPrinted>
  <dcterms:created xsi:type="dcterms:W3CDTF">2018-03-19T08:02:40Z</dcterms:created>
  <dcterms:modified xsi:type="dcterms:W3CDTF">2019-04-06T08:18:43Z</dcterms:modified>
</cp:coreProperties>
</file>